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6" r:id="rId2"/>
    <p:sldId id="273" r:id="rId3"/>
    <p:sldId id="267" r:id="rId4"/>
    <p:sldId id="268" r:id="rId5"/>
    <p:sldId id="269" r:id="rId6"/>
    <p:sldId id="270" r:id="rId7"/>
    <p:sldId id="271" r:id="rId8"/>
  </p:sldIdLst>
  <p:sldSz cx="12192000" cy="6858000"/>
  <p:notesSz cx="6858000" cy="9144000"/>
  <p:defaultText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60"/>
  </p:normalViewPr>
  <p:slideViewPr>
    <p:cSldViewPr snapToGrid="0">
      <p:cViewPr varScale="1">
        <p:scale>
          <a:sx n="75" d="100"/>
          <a:sy n="75" d="100"/>
        </p:scale>
        <p:origin x="1134"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B407E4-965B-4091-8D91-3587CCA6A756}" type="doc">
      <dgm:prSet loTypeId="urn:microsoft.com/office/officeart/2005/8/layout/orgChart1" loCatId="hierarchy" qsTypeId="urn:microsoft.com/office/officeart/2005/8/quickstyle/simple2" qsCatId="simple" csTypeId="urn:microsoft.com/office/officeart/2005/8/colors/colorful1" csCatId="colorful" phldr="1"/>
      <dgm:spPr/>
      <dgm:t>
        <a:bodyPr/>
        <a:lstStyle/>
        <a:p>
          <a:endParaRPr lang="en-US"/>
        </a:p>
      </dgm:t>
    </dgm:pt>
    <dgm:pt modelId="{B3DD46E5-4E4D-44E9-8A9F-2EB76275B251}">
      <dgm:prSet/>
      <dgm:spPr/>
      <dgm:t>
        <a:bodyPr/>
        <a:lstStyle/>
        <a:p>
          <a:r>
            <a:rPr lang="es-UY" dirty="0"/>
            <a:t>Identificación Esta solapa contiene los datos identificatorios de la empresa Datos Fiscales. Se ingresan los datos fiscales de la empresa.</a:t>
          </a:r>
          <a:endParaRPr lang="en-US" dirty="0"/>
        </a:p>
      </dgm:t>
    </dgm:pt>
    <dgm:pt modelId="{676A465B-2CC9-4FF0-BFDF-2F56E354A6DD}" type="parTrans" cxnId="{B5A891C9-98B4-46A9-88F9-6B671F0A9A81}">
      <dgm:prSet/>
      <dgm:spPr/>
      <dgm:t>
        <a:bodyPr/>
        <a:lstStyle/>
        <a:p>
          <a:endParaRPr lang="en-US"/>
        </a:p>
      </dgm:t>
    </dgm:pt>
    <dgm:pt modelId="{325A9755-D784-4D0C-AC51-162CA2BBD7E8}" type="sibTrans" cxnId="{B5A891C9-98B4-46A9-88F9-6B671F0A9A81}">
      <dgm:prSet/>
      <dgm:spPr/>
      <dgm:t>
        <a:bodyPr/>
        <a:lstStyle/>
        <a:p>
          <a:endParaRPr lang="en-US"/>
        </a:p>
      </dgm:t>
    </dgm:pt>
    <dgm:pt modelId="{65150619-950C-483A-A496-87852F03B582}">
      <dgm:prSet/>
      <dgm:spPr/>
      <dgm:t>
        <a:bodyPr/>
        <a:lstStyle/>
        <a:p>
          <a:r>
            <a:rPr lang="es-UY"/>
            <a:t>Inscripciones Permite cargar en forma opcional los datos de inscripción de la empresa en diferentes organismos </a:t>
          </a:r>
          <a:endParaRPr lang="en-US"/>
        </a:p>
      </dgm:t>
    </dgm:pt>
    <dgm:pt modelId="{D8A0961B-1FBB-48ED-8EA0-BF50B2E4E3BE}" type="parTrans" cxnId="{1831927C-2156-455A-B7B0-896EB5421F35}">
      <dgm:prSet/>
      <dgm:spPr/>
      <dgm:t>
        <a:bodyPr/>
        <a:lstStyle/>
        <a:p>
          <a:endParaRPr lang="en-US"/>
        </a:p>
      </dgm:t>
    </dgm:pt>
    <dgm:pt modelId="{FE014F0D-166E-4195-9148-3E51BED38DC6}" type="sibTrans" cxnId="{1831927C-2156-455A-B7B0-896EB5421F35}">
      <dgm:prSet/>
      <dgm:spPr/>
      <dgm:t>
        <a:bodyPr/>
        <a:lstStyle/>
        <a:p>
          <a:endParaRPr lang="en-US"/>
        </a:p>
      </dgm:t>
    </dgm:pt>
    <dgm:pt modelId="{A9FBE316-30FE-439E-9832-FE4391131B32}" type="pres">
      <dgm:prSet presAssocID="{B0B407E4-965B-4091-8D91-3587CCA6A756}" presName="hierChild1" presStyleCnt="0">
        <dgm:presLayoutVars>
          <dgm:orgChart val="1"/>
          <dgm:chPref val="1"/>
          <dgm:dir/>
          <dgm:animOne val="branch"/>
          <dgm:animLvl val="lvl"/>
          <dgm:resizeHandles/>
        </dgm:presLayoutVars>
      </dgm:prSet>
      <dgm:spPr/>
    </dgm:pt>
    <dgm:pt modelId="{FE5FD184-6E90-4256-8866-3DB645589C64}" type="pres">
      <dgm:prSet presAssocID="{B3DD46E5-4E4D-44E9-8A9F-2EB76275B251}" presName="hierRoot1" presStyleCnt="0">
        <dgm:presLayoutVars>
          <dgm:hierBranch val="init"/>
        </dgm:presLayoutVars>
      </dgm:prSet>
      <dgm:spPr/>
    </dgm:pt>
    <dgm:pt modelId="{B7BDB07F-2D57-4B90-9347-E8C50CA30AC7}" type="pres">
      <dgm:prSet presAssocID="{B3DD46E5-4E4D-44E9-8A9F-2EB76275B251}" presName="rootComposite1" presStyleCnt="0"/>
      <dgm:spPr/>
    </dgm:pt>
    <dgm:pt modelId="{B1EB2B1E-2BE5-4E94-87A8-D5DB7B6B5975}" type="pres">
      <dgm:prSet presAssocID="{B3DD46E5-4E4D-44E9-8A9F-2EB76275B251}" presName="rootText1" presStyleLbl="node0" presStyleIdx="0" presStyleCnt="2">
        <dgm:presLayoutVars>
          <dgm:chPref val="3"/>
        </dgm:presLayoutVars>
      </dgm:prSet>
      <dgm:spPr/>
    </dgm:pt>
    <dgm:pt modelId="{9A76EAB4-B039-43ED-B276-0DF98480DB11}" type="pres">
      <dgm:prSet presAssocID="{B3DD46E5-4E4D-44E9-8A9F-2EB76275B251}" presName="rootConnector1" presStyleLbl="node1" presStyleIdx="0" presStyleCnt="0"/>
      <dgm:spPr/>
    </dgm:pt>
    <dgm:pt modelId="{B92499B5-5F5F-4496-871E-34500361F673}" type="pres">
      <dgm:prSet presAssocID="{B3DD46E5-4E4D-44E9-8A9F-2EB76275B251}" presName="hierChild2" presStyleCnt="0"/>
      <dgm:spPr/>
    </dgm:pt>
    <dgm:pt modelId="{CDABCD29-81B0-4CB7-BA24-FDC5A5D985DB}" type="pres">
      <dgm:prSet presAssocID="{B3DD46E5-4E4D-44E9-8A9F-2EB76275B251}" presName="hierChild3" presStyleCnt="0"/>
      <dgm:spPr/>
    </dgm:pt>
    <dgm:pt modelId="{7CE64C0B-6538-430F-871D-337E1A43D4BB}" type="pres">
      <dgm:prSet presAssocID="{65150619-950C-483A-A496-87852F03B582}" presName="hierRoot1" presStyleCnt="0">
        <dgm:presLayoutVars>
          <dgm:hierBranch val="init"/>
        </dgm:presLayoutVars>
      </dgm:prSet>
      <dgm:spPr/>
    </dgm:pt>
    <dgm:pt modelId="{A901D0CA-44E4-460F-BE0F-DA4DC323EA6D}" type="pres">
      <dgm:prSet presAssocID="{65150619-950C-483A-A496-87852F03B582}" presName="rootComposite1" presStyleCnt="0"/>
      <dgm:spPr/>
    </dgm:pt>
    <dgm:pt modelId="{53E4D4D9-C320-4E9C-B020-34353CA5A284}" type="pres">
      <dgm:prSet presAssocID="{65150619-950C-483A-A496-87852F03B582}" presName="rootText1" presStyleLbl="node0" presStyleIdx="1" presStyleCnt="2">
        <dgm:presLayoutVars>
          <dgm:chPref val="3"/>
        </dgm:presLayoutVars>
      </dgm:prSet>
      <dgm:spPr/>
    </dgm:pt>
    <dgm:pt modelId="{BECC80CE-92B2-4DD9-84E5-17743ECEC7CC}" type="pres">
      <dgm:prSet presAssocID="{65150619-950C-483A-A496-87852F03B582}" presName="rootConnector1" presStyleLbl="node1" presStyleIdx="0" presStyleCnt="0"/>
      <dgm:spPr/>
    </dgm:pt>
    <dgm:pt modelId="{1A0EDE23-F708-4EDE-96E6-DB1FFB2A0A7C}" type="pres">
      <dgm:prSet presAssocID="{65150619-950C-483A-A496-87852F03B582}" presName="hierChild2" presStyleCnt="0"/>
      <dgm:spPr/>
    </dgm:pt>
    <dgm:pt modelId="{D8F2D578-ADEB-43D4-868C-B5765B6C2337}" type="pres">
      <dgm:prSet presAssocID="{65150619-950C-483A-A496-87852F03B582}" presName="hierChild3" presStyleCnt="0"/>
      <dgm:spPr/>
    </dgm:pt>
  </dgm:ptLst>
  <dgm:cxnLst>
    <dgm:cxn modelId="{CCDFB604-0CE7-4B36-8F3B-F6EF77768594}" type="presOf" srcId="{65150619-950C-483A-A496-87852F03B582}" destId="{53E4D4D9-C320-4E9C-B020-34353CA5A284}" srcOrd="0" destOrd="0" presId="urn:microsoft.com/office/officeart/2005/8/layout/orgChart1"/>
    <dgm:cxn modelId="{A0AD5B60-B331-4E5F-9A83-848B04B079EE}" type="presOf" srcId="{65150619-950C-483A-A496-87852F03B582}" destId="{BECC80CE-92B2-4DD9-84E5-17743ECEC7CC}" srcOrd="1" destOrd="0" presId="urn:microsoft.com/office/officeart/2005/8/layout/orgChart1"/>
    <dgm:cxn modelId="{33C32F47-6740-416A-AC64-612D45593CE1}" type="presOf" srcId="{B3DD46E5-4E4D-44E9-8A9F-2EB76275B251}" destId="{9A76EAB4-B039-43ED-B276-0DF98480DB11}" srcOrd="1" destOrd="0" presId="urn:microsoft.com/office/officeart/2005/8/layout/orgChart1"/>
    <dgm:cxn modelId="{C4401771-8D5A-4300-B63A-7D349F2993B1}" type="presOf" srcId="{B0B407E4-965B-4091-8D91-3587CCA6A756}" destId="{A9FBE316-30FE-439E-9832-FE4391131B32}" srcOrd="0" destOrd="0" presId="urn:microsoft.com/office/officeart/2005/8/layout/orgChart1"/>
    <dgm:cxn modelId="{1831927C-2156-455A-B7B0-896EB5421F35}" srcId="{B0B407E4-965B-4091-8D91-3587CCA6A756}" destId="{65150619-950C-483A-A496-87852F03B582}" srcOrd="1" destOrd="0" parTransId="{D8A0961B-1FBB-48ED-8EA0-BF50B2E4E3BE}" sibTransId="{FE014F0D-166E-4195-9148-3E51BED38DC6}"/>
    <dgm:cxn modelId="{B5A891C9-98B4-46A9-88F9-6B671F0A9A81}" srcId="{B0B407E4-965B-4091-8D91-3587CCA6A756}" destId="{B3DD46E5-4E4D-44E9-8A9F-2EB76275B251}" srcOrd="0" destOrd="0" parTransId="{676A465B-2CC9-4FF0-BFDF-2F56E354A6DD}" sibTransId="{325A9755-D784-4D0C-AC51-162CA2BBD7E8}"/>
    <dgm:cxn modelId="{DD4FC8F5-832A-4E5A-A3AD-37C8AC141B23}" type="presOf" srcId="{B3DD46E5-4E4D-44E9-8A9F-2EB76275B251}" destId="{B1EB2B1E-2BE5-4E94-87A8-D5DB7B6B5975}" srcOrd="0" destOrd="0" presId="urn:microsoft.com/office/officeart/2005/8/layout/orgChart1"/>
    <dgm:cxn modelId="{9B7DF524-B5D2-4C3D-8DEE-2F1583E99D59}" type="presParOf" srcId="{A9FBE316-30FE-439E-9832-FE4391131B32}" destId="{FE5FD184-6E90-4256-8866-3DB645589C64}" srcOrd="0" destOrd="0" presId="urn:microsoft.com/office/officeart/2005/8/layout/orgChart1"/>
    <dgm:cxn modelId="{6EF2F90E-7079-474D-B497-F420C01E8E7B}" type="presParOf" srcId="{FE5FD184-6E90-4256-8866-3DB645589C64}" destId="{B7BDB07F-2D57-4B90-9347-E8C50CA30AC7}" srcOrd="0" destOrd="0" presId="urn:microsoft.com/office/officeart/2005/8/layout/orgChart1"/>
    <dgm:cxn modelId="{FE6525FE-3906-416F-AF53-DF3824074229}" type="presParOf" srcId="{B7BDB07F-2D57-4B90-9347-E8C50CA30AC7}" destId="{B1EB2B1E-2BE5-4E94-87A8-D5DB7B6B5975}" srcOrd="0" destOrd="0" presId="urn:microsoft.com/office/officeart/2005/8/layout/orgChart1"/>
    <dgm:cxn modelId="{F53142E0-445C-4B58-A510-A7B81EBFC1FC}" type="presParOf" srcId="{B7BDB07F-2D57-4B90-9347-E8C50CA30AC7}" destId="{9A76EAB4-B039-43ED-B276-0DF98480DB11}" srcOrd="1" destOrd="0" presId="urn:microsoft.com/office/officeart/2005/8/layout/orgChart1"/>
    <dgm:cxn modelId="{0AA236D5-5D58-4E1F-9EC3-84218E0EFC3C}" type="presParOf" srcId="{FE5FD184-6E90-4256-8866-3DB645589C64}" destId="{B92499B5-5F5F-4496-871E-34500361F673}" srcOrd="1" destOrd="0" presId="urn:microsoft.com/office/officeart/2005/8/layout/orgChart1"/>
    <dgm:cxn modelId="{1268A1E3-C3B7-406D-8F52-F1CF63B67D33}" type="presParOf" srcId="{FE5FD184-6E90-4256-8866-3DB645589C64}" destId="{CDABCD29-81B0-4CB7-BA24-FDC5A5D985DB}" srcOrd="2" destOrd="0" presId="urn:microsoft.com/office/officeart/2005/8/layout/orgChart1"/>
    <dgm:cxn modelId="{46A0804E-2DCC-4B19-8150-B6482D2A1E33}" type="presParOf" srcId="{A9FBE316-30FE-439E-9832-FE4391131B32}" destId="{7CE64C0B-6538-430F-871D-337E1A43D4BB}" srcOrd="1" destOrd="0" presId="urn:microsoft.com/office/officeart/2005/8/layout/orgChart1"/>
    <dgm:cxn modelId="{18E9A365-720D-4BA5-A453-1C0399CFE51D}" type="presParOf" srcId="{7CE64C0B-6538-430F-871D-337E1A43D4BB}" destId="{A901D0CA-44E4-460F-BE0F-DA4DC323EA6D}" srcOrd="0" destOrd="0" presId="urn:microsoft.com/office/officeart/2005/8/layout/orgChart1"/>
    <dgm:cxn modelId="{BDECBCA9-C3EC-44AC-8B4F-1B2BCE2C5442}" type="presParOf" srcId="{A901D0CA-44E4-460F-BE0F-DA4DC323EA6D}" destId="{53E4D4D9-C320-4E9C-B020-34353CA5A284}" srcOrd="0" destOrd="0" presId="urn:microsoft.com/office/officeart/2005/8/layout/orgChart1"/>
    <dgm:cxn modelId="{09B09309-5894-4C56-AB95-4AB1DA3B14E0}" type="presParOf" srcId="{A901D0CA-44E4-460F-BE0F-DA4DC323EA6D}" destId="{BECC80CE-92B2-4DD9-84E5-17743ECEC7CC}" srcOrd="1" destOrd="0" presId="urn:microsoft.com/office/officeart/2005/8/layout/orgChart1"/>
    <dgm:cxn modelId="{30E842B8-A523-4EB5-88A9-0D90516F80E5}" type="presParOf" srcId="{7CE64C0B-6538-430F-871D-337E1A43D4BB}" destId="{1A0EDE23-F708-4EDE-96E6-DB1FFB2A0A7C}" srcOrd="1" destOrd="0" presId="urn:microsoft.com/office/officeart/2005/8/layout/orgChart1"/>
    <dgm:cxn modelId="{F53B48DE-B4E9-4AC7-9485-4DD41C3C81C2}" type="presParOf" srcId="{7CE64C0B-6538-430F-871D-337E1A43D4BB}" destId="{D8F2D578-ADEB-43D4-868C-B5765B6C233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973944F-B7CE-4C0F-8976-4A5F682F4781}"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00242C96-0349-4073-BAFE-264927BA27B5}">
      <dgm:prSet custT="1"/>
      <dgm:spPr/>
      <dgm:t>
        <a:bodyPr/>
        <a:lstStyle/>
        <a:p>
          <a:r>
            <a:rPr lang="es-UY" sz="2000" b="1" u="sng" dirty="0">
              <a:latin typeface="Arial" panose="020B0604020202020204" pitchFamily="34" charset="0"/>
              <a:cs typeface="Arial" panose="020B0604020202020204" pitchFamily="34" charset="0"/>
            </a:rPr>
            <a:t>ASIENTOS</a:t>
          </a:r>
          <a:endParaRPr lang="en-US" sz="2000" u="sng" dirty="0">
            <a:latin typeface="Arial" panose="020B0604020202020204" pitchFamily="34" charset="0"/>
            <a:cs typeface="Arial" panose="020B0604020202020204" pitchFamily="34" charset="0"/>
          </a:endParaRPr>
        </a:p>
      </dgm:t>
    </dgm:pt>
    <dgm:pt modelId="{771B9B0F-EC47-407E-A146-46194F32C852}" type="parTrans" cxnId="{432577BE-8848-418A-B1FB-CA73B4D12C16}">
      <dgm:prSet/>
      <dgm:spPr/>
      <dgm:t>
        <a:bodyPr/>
        <a:lstStyle/>
        <a:p>
          <a:endParaRPr lang="en-US"/>
        </a:p>
      </dgm:t>
    </dgm:pt>
    <dgm:pt modelId="{891C2353-7020-45A2-801D-B8183DFC72F2}" type="sibTrans" cxnId="{432577BE-8848-418A-B1FB-CA73B4D12C16}">
      <dgm:prSet/>
      <dgm:spPr/>
      <dgm:t>
        <a:bodyPr/>
        <a:lstStyle/>
        <a:p>
          <a:endParaRPr lang="en-US"/>
        </a:p>
      </dgm:t>
    </dgm:pt>
    <dgm:pt modelId="{FD8E0E12-75FD-4BE6-9B7B-C824549A8235}">
      <dgm:prSet custT="1"/>
      <dgm:spPr/>
      <dgm:t>
        <a:bodyPr/>
        <a:lstStyle/>
        <a:p>
          <a:r>
            <a:rPr lang="es-UY" sz="1800" dirty="0">
              <a:latin typeface="Arial" panose="020B0604020202020204" pitchFamily="34" charset="0"/>
              <a:cs typeface="Arial" panose="020B0604020202020204" pitchFamily="34" charset="0"/>
            </a:rPr>
            <a:t>Permite definir las características que debe considerar </a:t>
          </a:r>
          <a:r>
            <a:rPr lang="es-UY" sz="1800" dirty="0" err="1">
              <a:latin typeface="Arial" panose="020B0604020202020204" pitchFamily="34" charset="0"/>
              <a:cs typeface="Arial" panose="020B0604020202020204" pitchFamily="34" charset="0"/>
            </a:rPr>
            <a:t>Conty</a:t>
          </a:r>
          <a:r>
            <a:rPr lang="es-UY" sz="1800" dirty="0">
              <a:latin typeface="Arial" panose="020B0604020202020204" pitchFamily="34" charset="0"/>
              <a:cs typeface="Arial" panose="020B0604020202020204" pitchFamily="34" charset="0"/>
            </a:rPr>
            <a:t> de la empresa al momento de ingresar los asientos  </a:t>
          </a:r>
          <a:endParaRPr lang="en-US" sz="1800" dirty="0">
            <a:latin typeface="Arial" panose="020B0604020202020204" pitchFamily="34" charset="0"/>
            <a:cs typeface="Arial" panose="020B0604020202020204" pitchFamily="34" charset="0"/>
          </a:endParaRPr>
        </a:p>
      </dgm:t>
    </dgm:pt>
    <dgm:pt modelId="{DFB6ED24-D4BB-40FE-9F25-A2F85D1E146E}" type="parTrans" cxnId="{FA810EDB-DE4A-422B-AEAA-123F22B8563B}">
      <dgm:prSet/>
      <dgm:spPr/>
      <dgm:t>
        <a:bodyPr/>
        <a:lstStyle/>
        <a:p>
          <a:endParaRPr lang="en-US"/>
        </a:p>
      </dgm:t>
    </dgm:pt>
    <dgm:pt modelId="{6E9F2FCC-205C-4973-AF9A-930148D03993}" type="sibTrans" cxnId="{FA810EDB-DE4A-422B-AEAA-123F22B8563B}">
      <dgm:prSet/>
      <dgm:spPr/>
      <dgm:t>
        <a:bodyPr/>
        <a:lstStyle/>
        <a:p>
          <a:endParaRPr lang="en-US"/>
        </a:p>
      </dgm:t>
    </dgm:pt>
    <dgm:pt modelId="{97E8B371-543A-44E0-B543-2DCC9487CFCA}">
      <dgm:prSet custT="1"/>
      <dgm:spPr/>
      <dgm:t>
        <a:bodyPr/>
        <a:lstStyle/>
        <a:p>
          <a:r>
            <a:rPr lang="es-UY" sz="1800" b="1" dirty="0">
              <a:latin typeface="Arial" panose="020B0604020202020204" pitchFamily="34" charset="0"/>
              <a:cs typeface="Arial" panose="020B0604020202020204" pitchFamily="34" charset="0"/>
            </a:rPr>
            <a:t>o PRIMER MES CON ASIENTOS</a:t>
          </a:r>
          <a:r>
            <a:rPr lang="es-UY" sz="1800" dirty="0">
              <a:latin typeface="Arial" panose="020B0604020202020204" pitchFamily="34" charset="0"/>
              <a:cs typeface="Arial" panose="020B0604020202020204" pitchFamily="34" charset="0"/>
            </a:rPr>
            <a:t>. Indicar cual es el primer mes en el que se  ingresaran asientos. Es utilizado por CONTY para conocer desde que fecha deben considerarse los saldos iniciales </a:t>
          </a:r>
          <a:endParaRPr lang="en-US" sz="1800" dirty="0">
            <a:latin typeface="Arial" panose="020B0604020202020204" pitchFamily="34" charset="0"/>
            <a:cs typeface="Arial" panose="020B0604020202020204" pitchFamily="34" charset="0"/>
          </a:endParaRPr>
        </a:p>
      </dgm:t>
    </dgm:pt>
    <dgm:pt modelId="{046F65A5-39B2-42C4-A87D-897AB72BA64C}" type="parTrans" cxnId="{87F07DC5-F88D-4B91-976E-6891FC1E556D}">
      <dgm:prSet/>
      <dgm:spPr/>
      <dgm:t>
        <a:bodyPr/>
        <a:lstStyle/>
        <a:p>
          <a:endParaRPr lang="en-US"/>
        </a:p>
      </dgm:t>
    </dgm:pt>
    <dgm:pt modelId="{10EA885F-2FA5-4666-8CC9-99044AA7D4DB}" type="sibTrans" cxnId="{87F07DC5-F88D-4B91-976E-6891FC1E556D}">
      <dgm:prSet/>
      <dgm:spPr/>
      <dgm:t>
        <a:bodyPr/>
        <a:lstStyle/>
        <a:p>
          <a:endParaRPr lang="en-US"/>
        </a:p>
      </dgm:t>
    </dgm:pt>
    <dgm:pt modelId="{981C9172-25C1-4C84-9A8C-BDB166DD26A8}">
      <dgm:prSet custT="1"/>
      <dgm:spPr/>
      <dgm:t>
        <a:bodyPr/>
        <a:lstStyle/>
        <a:p>
          <a:r>
            <a:rPr lang="es-UY" sz="1800" dirty="0">
              <a:latin typeface="Arial" panose="020B0604020202020204" pitchFamily="34" charset="0"/>
              <a:cs typeface="Arial" panose="020B0604020202020204" pitchFamily="34" charset="0"/>
            </a:rPr>
            <a:t>Al momento de cerrar balance: si aun no se ingresaron los asientos de cierre y apertura no modifique este dato (permite arrastrar los saldos de las cuentas desde ejercicios anteriores). Si ya se ingresaron los asientos, ingrese el primer mes con asientos del nuevo ejercicio </a:t>
          </a:r>
          <a:endParaRPr lang="en-US" sz="1800" dirty="0">
            <a:latin typeface="Arial" panose="020B0604020202020204" pitchFamily="34" charset="0"/>
            <a:cs typeface="Arial" panose="020B0604020202020204" pitchFamily="34" charset="0"/>
          </a:endParaRPr>
        </a:p>
      </dgm:t>
    </dgm:pt>
    <dgm:pt modelId="{41CB209E-98B6-400C-9ECA-6F560F432A53}" type="parTrans" cxnId="{CE00007D-DE2B-4B6B-AFD7-68087A0D7B9E}">
      <dgm:prSet/>
      <dgm:spPr/>
      <dgm:t>
        <a:bodyPr/>
        <a:lstStyle/>
        <a:p>
          <a:endParaRPr lang="en-US"/>
        </a:p>
      </dgm:t>
    </dgm:pt>
    <dgm:pt modelId="{F662E16F-6FAE-4451-93CB-A03E23623EDE}" type="sibTrans" cxnId="{CE00007D-DE2B-4B6B-AFD7-68087A0D7B9E}">
      <dgm:prSet/>
      <dgm:spPr/>
      <dgm:t>
        <a:bodyPr/>
        <a:lstStyle/>
        <a:p>
          <a:endParaRPr lang="en-US"/>
        </a:p>
      </dgm:t>
    </dgm:pt>
    <dgm:pt modelId="{3FD422CC-80F1-4AF8-9B42-D10AF5484D11}">
      <dgm:prSet custT="1"/>
      <dgm:spPr/>
      <dgm:t>
        <a:bodyPr/>
        <a:lstStyle/>
        <a:p>
          <a:r>
            <a:rPr lang="es-UY" sz="1800" b="1" dirty="0">
              <a:latin typeface="Arial" panose="020B0604020202020204" pitchFamily="34" charset="0"/>
              <a:cs typeface="Arial" panose="020B0604020202020204" pitchFamily="34" charset="0"/>
            </a:rPr>
            <a:t>o USA DISTINTA LEYENDA POR CUENTA</a:t>
          </a:r>
          <a:r>
            <a:rPr lang="es-UY" sz="1800" dirty="0">
              <a:latin typeface="Arial" panose="020B0604020202020204" pitchFamily="34" charset="0"/>
              <a:cs typeface="Arial" panose="020B0604020202020204" pitchFamily="34" charset="0"/>
            </a:rPr>
            <a:t>. Al momento del ingresar el asiento, indica si se usa una única leyenda por asiento, o si desea que cada cuenta del asiento posea una leyenda diferente.</a:t>
          </a:r>
          <a:endParaRPr lang="en-US" sz="1800" dirty="0">
            <a:latin typeface="Arial" panose="020B0604020202020204" pitchFamily="34" charset="0"/>
            <a:cs typeface="Arial" panose="020B0604020202020204" pitchFamily="34" charset="0"/>
          </a:endParaRPr>
        </a:p>
      </dgm:t>
    </dgm:pt>
    <dgm:pt modelId="{354DCC3F-F797-41C0-89CD-F7F5D5029C37}" type="parTrans" cxnId="{8C7C82CC-D589-49B4-BE4B-AF528C0E98BF}">
      <dgm:prSet/>
      <dgm:spPr/>
      <dgm:t>
        <a:bodyPr/>
        <a:lstStyle/>
        <a:p>
          <a:endParaRPr lang="en-US"/>
        </a:p>
      </dgm:t>
    </dgm:pt>
    <dgm:pt modelId="{81D53758-EB0F-471C-B713-BA8BB6F6F3A1}" type="sibTrans" cxnId="{8C7C82CC-D589-49B4-BE4B-AF528C0E98BF}">
      <dgm:prSet/>
      <dgm:spPr/>
      <dgm:t>
        <a:bodyPr/>
        <a:lstStyle/>
        <a:p>
          <a:endParaRPr lang="en-US"/>
        </a:p>
      </dgm:t>
    </dgm:pt>
    <dgm:pt modelId="{F7160B75-F90C-4A53-9127-900269591D70}" type="pres">
      <dgm:prSet presAssocID="{F973944F-B7CE-4C0F-8976-4A5F682F4781}" presName="linear" presStyleCnt="0">
        <dgm:presLayoutVars>
          <dgm:animLvl val="lvl"/>
          <dgm:resizeHandles val="exact"/>
        </dgm:presLayoutVars>
      </dgm:prSet>
      <dgm:spPr/>
    </dgm:pt>
    <dgm:pt modelId="{F9417C23-A3A1-4D94-B37A-80163B70E6F0}" type="pres">
      <dgm:prSet presAssocID="{00242C96-0349-4073-BAFE-264927BA27B5}" presName="parentText" presStyleLbl="node1" presStyleIdx="0" presStyleCnt="5" custScaleY="40178" custLinFactY="-29309" custLinFactNeighborX="-222" custLinFactNeighborY="-100000">
        <dgm:presLayoutVars>
          <dgm:chMax val="0"/>
          <dgm:bulletEnabled val="1"/>
        </dgm:presLayoutVars>
      </dgm:prSet>
      <dgm:spPr/>
    </dgm:pt>
    <dgm:pt modelId="{CA7A2C91-A50C-4334-9756-3539D852EDD1}" type="pres">
      <dgm:prSet presAssocID="{891C2353-7020-45A2-801D-B8183DFC72F2}" presName="spacer" presStyleCnt="0"/>
      <dgm:spPr/>
    </dgm:pt>
    <dgm:pt modelId="{08E985F1-DD40-417D-9438-66995A98FFA8}" type="pres">
      <dgm:prSet presAssocID="{FD8E0E12-75FD-4BE6-9B7B-C824549A8235}" presName="parentText" presStyleLbl="node1" presStyleIdx="1" presStyleCnt="5" custLinFactNeighborX="-222" custLinFactNeighborY="-30005">
        <dgm:presLayoutVars>
          <dgm:chMax val="0"/>
          <dgm:bulletEnabled val="1"/>
        </dgm:presLayoutVars>
      </dgm:prSet>
      <dgm:spPr/>
    </dgm:pt>
    <dgm:pt modelId="{D6EA9A12-48BC-4390-8727-6F7CBC9E538A}" type="pres">
      <dgm:prSet presAssocID="{6E9F2FCC-205C-4973-AF9A-930148D03993}" presName="spacer" presStyleCnt="0"/>
      <dgm:spPr/>
    </dgm:pt>
    <dgm:pt modelId="{89DCCA45-0376-4FDC-A851-32F4DD22A4FC}" type="pres">
      <dgm:prSet presAssocID="{97E8B371-543A-44E0-B543-2DCC9487CFCA}" presName="parentText" presStyleLbl="node1" presStyleIdx="2" presStyleCnt="5" custLinFactNeighborX="-222" custLinFactNeighborY="-51992">
        <dgm:presLayoutVars>
          <dgm:chMax val="0"/>
          <dgm:bulletEnabled val="1"/>
        </dgm:presLayoutVars>
      </dgm:prSet>
      <dgm:spPr/>
    </dgm:pt>
    <dgm:pt modelId="{08A500AD-B4EA-4CE3-B4E0-1D2EF31A5012}" type="pres">
      <dgm:prSet presAssocID="{10EA885F-2FA5-4666-8CC9-99044AA7D4DB}" presName="spacer" presStyleCnt="0"/>
      <dgm:spPr/>
    </dgm:pt>
    <dgm:pt modelId="{C868E884-D8EE-4536-B2B2-78651AE7262B}" type="pres">
      <dgm:prSet presAssocID="{981C9172-25C1-4C84-9A8C-BDB166DD26A8}" presName="parentText" presStyleLbl="node1" presStyleIdx="3" presStyleCnt="5" custLinFactNeighborX="320" custLinFactNeighborY="-34843">
        <dgm:presLayoutVars>
          <dgm:chMax val="0"/>
          <dgm:bulletEnabled val="1"/>
        </dgm:presLayoutVars>
      </dgm:prSet>
      <dgm:spPr/>
    </dgm:pt>
    <dgm:pt modelId="{C36DC3DC-79CE-4FED-BD8D-BD5752E1C266}" type="pres">
      <dgm:prSet presAssocID="{F662E16F-6FAE-4451-93CB-A03E23623EDE}" presName="spacer" presStyleCnt="0"/>
      <dgm:spPr/>
    </dgm:pt>
    <dgm:pt modelId="{D2CC4172-6F12-4C7A-BEBB-9940CEAD171C}" type="pres">
      <dgm:prSet presAssocID="{3FD422CC-80F1-4AF8-9B42-D10AF5484D11}" presName="parentText" presStyleLbl="node1" presStyleIdx="4" presStyleCnt="5" custScaleY="122563" custLinFactNeighborX="320" custLinFactNeighborY="-87096">
        <dgm:presLayoutVars>
          <dgm:chMax val="0"/>
          <dgm:bulletEnabled val="1"/>
        </dgm:presLayoutVars>
      </dgm:prSet>
      <dgm:spPr/>
    </dgm:pt>
  </dgm:ptLst>
  <dgm:cxnLst>
    <dgm:cxn modelId="{112D0412-A771-4626-B1F3-F771CACF3D49}" type="presOf" srcId="{F973944F-B7CE-4C0F-8976-4A5F682F4781}" destId="{F7160B75-F90C-4A53-9127-900269591D70}" srcOrd="0" destOrd="0" presId="urn:microsoft.com/office/officeart/2005/8/layout/vList2"/>
    <dgm:cxn modelId="{E5E43321-C6D9-4207-82A4-F99905989442}" type="presOf" srcId="{981C9172-25C1-4C84-9A8C-BDB166DD26A8}" destId="{C868E884-D8EE-4536-B2B2-78651AE7262B}" srcOrd="0" destOrd="0" presId="urn:microsoft.com/office/officeart/2005/8/layout/vList2"/>
    <dgm:cxn modelId="{77C0DF51-13A1-49FB-8BD9-541B2E56E844}" type="presOf" srcId="{97E8B371-543A-44E0-B543-2DCC9487CFCA}" destId="{89DCCA45-0376-4FDC-A851-32F4DD22A4FC}" srcOrd="0" destOrd="0" presId="urn:microsoft.com/office/officeart/2005/8/layout/vList2"/>
    <dgm:cxn modelId="{5AB81273-A3CB-414D-ABCF-0132A91773EA}" type="presOf" srcId="{00242C96-0349-4073-BAFE-264927BA27B5}" destId="{F9417C23-A3A1-4D94-B37A-80163B70E6F0}" srcOrd="0" destOrd="0" presId="urn:microsoft.com/office/officeart/2005/8/layout/vList2"/>
    <dgm:cxn modelId="{CE00007D-DE2B-4B6B-AFD7-68087A0D7B9E}" srcId="{F973944F-B7CE-4C0F-8976-4A5F682F4781}" destId="{981C9172-25C1-4C84-9A8C-BDB166DD26A8}" srcOrd="3" destOrd="0" parTransId="{41CB209E-98B6-400C-9ECA-6F560F432A53}" sibTransId="{F662E16F-6FAE-4451-93CB-A03E23623EDE}"/>
    <dgm:cxn modelId="{B1893594-C0CD-40F3-9692-7BC5730E6249}" type="presOf" srcId="{FD8E0E12-75FD-4BE6-9B7B-C824549A8235}" destId="{08E985F1-DD40-417D-9438-66995A98FFA8}" srcOrd="0" destOrd="0" presId="urn:microsoft.com/office/officeart/2005/8/layout/vList2"/>
    <dgm:cxn modelId="{432577BE-8848-418A-B1FB-CA73B4D12C16}" srcId="{F973944F-B7CE-4C0F-8976-4A5F682F4781}" destId="{00242C96-0349-4073-BAFE-264927BA27B5}" srcOrd="0" destOrd="0" parTransId="{771B9B0F-EC47-407E-A146-46194F32C852}" sibTransId="{891C2353-7020-45A2-801D-B8183DFC72F2}"/>
    <dgm:cxn modelId="{87F07DC5-F88D-4B91-976E-6891FC1E556D}" srcId="{F973944F-B7CE-4C0F-8976-4A5F682F4781}" destId="{97E8B371-543A-44E0-B543-2DCC9487CFCA}" srcOrd="2" destOrd="0" parTransId="{046F65A5-39B2-42C4-A87D-897AB72BA64C}" sibTransId="{10EA885F-2FA5-4666-8CC9-99044AA7D4DB}"/>
    <dgm:cxn modelId="{8C7C82CC-D589-49B4-BE4B-AF528C0E98BF}" srcId="{F973944F-B7CE-4C0F-8976-4A5F682F4781}" destId="{3FD422CC-80F1-4AF8-9B42-D10AF5484D11}" srcOrd="4" destOrd="0" parTransId="{354DCC3F-F797-41C0-89CD-F7F5D5029C37}" sibTransId="{81D53758-EB0F-471C-B713-BA8BB6F6F3A1}"/>
    <dgm:cxn modelId="{FA810EDB-DE4A-422B-AEAA-123F22B8563B}" srcId="{F973944F-B7CE-4C0F-8976-4A5F682F4781}" destId="{FD8E0E12-75FD-4BE6-9B7B-C824549A8235}" srcOrd="1" destOrd="0" parTransId="{DFB6ED24-D4BB-40FE-9F25-A2F85D1E146E}" sibTransId="{6E9F2FCC-205C-4973-AF9A-930148D03993}"/>
    <dgm:cxn modelId="{0D1A88EC-0D52-4BD1-8F5D-520CCDBE36C4}" type="presOf" srcId="{3FD422CC-80F1-4AF8-9B42-D10AF5484D11}" destId="{D2CC4172-6F12-4C7A-BEBB-9940CEAD171C}" srcOrd="0" destOrd="0" presId="urn:microsoft.com/office/officeart/2005/8/layout/vList2"/>
    <dgm:cxn modelId="{8ADF4F17-F762-40B5-B4D1-1592527E3905}" type="presParOf" srcId="{F7160B75-F90C-4A53-9127-900269591D70}" destId="{F9417C23-A3A1-4D94-B37A-80163B70E6F0}" srcOrd="0" destOrd="0" presId="urn:microsoft.com/office/officeart/2005/8/layout/vList2"/>
    <dgm:cxn modelId="{C4F2A839-5E1D-4F51-A97C-07FD39035E73}" type="presParOf" srcId="{F7160B75-F90C-4A53-9127-900269591D70}" destId="{CA7A2C91-A50C-4334-9756-3539D852EDD1}" srcOrd="1" destOrd="0" presId="urn:microsoft.com/office/officeart/2005/8/layout/vList2"/>
    <dgm:cxn modelId="{59C6FC78-1473-418C-A55E-E39952C4140B}" type="presParOf" srcId="{F7160B75-F90C-4A53-9127-900269591D70}" destId="{08E985F1-DD40-417D-9438-66995A98FFA8}" srcOrd="2" destOrd="0" presId="urn:microsoft.com/office/officeart/2005/8/layout/vList2"/>
    <dgm:cxn modelId="{C034ECC9-D1A5-4144-B0ED-9CF0515E1AFF}" type="presParOf" srcId="{F7160B75-F90C-4A53-9127-900269591D70}" destId="{D6EA9A12-48BC-4390-8727-6F7CBC9E538A}" srcOrd="3" destOrd="0" presId="urn:microsoft.com/office/officeart/2005/8/layout/vList2"/>
    <dgm:cxn modelId="{D284BC76-21E5-4C4F-84DF-6EA15ADC5674}" type="presParOf" srcId="{F7160B75-F90C-4A53-9127-900269591D70}" destId="{89DCCA45-0376-4FDC-A851-32F4DD22A4FC}" srcOrd="4" destOrd="0" presId="urn:microsoft.com/office/officeart/2005/8/layout/vList2"/>
    <dgm:cxn modelId="{882598C2-C4F5-4655-8F86-3B014C1C81E4}" type="presParOf" srcId="{F7160B75-F90C-4A53-9127-900269591D70}" destId="{08A500AD-B4EA-4CE3-B4E0-1D2EF31A5012}" srcOrd="5" destOrd="0" presId="urn:microsoft.com/office/officeart/2005/8/layout/vList2"/>
    <dgm:cxn modelId="{8F8F2D2D-CAAD-456E-939B-F65BF504A7F2}" type="presParOf" srcId="{F7160B75-F90C-4A53-9127-900269591D70}" destId="{C868E884-D8EE-4536-B2B2-78651AE7262B}" srcOrd="6" destOrd="0" presId="urn:microsoft.com/office/officeart/2005/8/layout/vList2"/>
    <dgm:cxn modelId="{5AE94312-41DC-44BE-B38D-6EDC44FC2D55}" type="presParOf" srcId="{F7160B75-F90C-4A53-9127-900269591D70}" destId="{C36DC3DC-79CE-4FED-BD8D-BD5752E1C266}" srcOrd="7" destOrd="0" presId="urn:microsoft.com/office/officeart/2005/8/layout/vList2"/>
    <dgm:cxn modelId="{2C8E844D-9D21-490E-9E92-EA58286D1160}" type="presParOf" srcId="{F7160B75-F90C-4A53-9127-900269591D70}" destId="{D2CC4172-6F12-4C7A-BEBB-9940CEAD171C}"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FE37207-48BB-413B-B91A-ED2EF3C9A86F}" type="doc">
      <dgm:prSet loTypeId="urn:microsoft.com/office/officeart/2008/layout/LinedList" loCatId="list" qsTypeId="urn:microsoft.com/office/officeart/2005/8/quickstyle/simple2" qsCatId="simple" csTypeId="urn:microsoft.com/office/officeart/2005/8/colors/accent1_2" csCatId="accent1" phldr="1"/>
      <dgm:spPr/>
      <dgm:t>
        <a:bodyPr/>
        <a:lstStyle/>
        <a:p>
          <a:endParaRPr lang="en-US"/>
        </a:p>
      </dgm:t>
    </dgm:pt>
    <dgm:pt modelId="{380697DF-6354-48E1-A22D-053BE2E145FC}">
      <dgm:prSet custT="1"/>
      <dgm:spPr/>
      <dgm:t>
        <a:bodyPr/>
        <a:lstStyle/>
        <a:p>
          <a:r>
            <a:rPr lang="es-UY" sz="1800" b="1" dirty="0">
              <a:latin typeface="Arial" panose="020B0604020202020204" pitchFamily="34" charset="0"/>
              <a:cs typeface="Arial" panose="020B0604020202020204" pitchFamily="34" charset="0"/>
            </a:rPr>
            <a:t>o USA  NUMERO DE ASIENTOS</a:t>
          </a:r>
          <a:r>
            <a:rPr lang="es-UY" sz="1800" dirty="0">
              <a:latin typeface="Arial" panose="020B0604020202020204" pitchFamily="34" charset="0"/>
              <a:cs typeface="Arial" panose="020B0604020202020204" pitchFamily="34" charset="0"/>
            </a:rPr>
            <a:t>.  Permite identificar a los asientos con un número interno de control, lo que permite además validar los numero de asiento</a:t>
          </a:r>
          <a:endParaRPr lang="en-US" sz="1800" dirty="0">
            <a:latin typeface="Arial" panose="020B0604020202020204" pitchFamily="34" charset="0"/>
            <a:cs typeface="Arial" panose="020B0604020202020204" pitchFamily="34" charset="0"/>
          </a:endParaRPr>
        </a:p>
      </dgm:t>
    </dgm:pt>
    <dgm:pt modelId="{F7C8C638-C46A-4A66-802C-693C3328A3C3}" type="parTrans" cxnId="{DA0CAA65-F8A1-4E17-9334-51FCD86746F6}">
      <dgm:prSet/>
      <dgm:spPr/>
      <dgm:t>
        <a:bodyPr/>
        <a:lstStyle/>
        <a:p>
          <a:endParaRPr lang="en-US"/>
        </a:p>
      </dgm:t>
    </dgm:pt>
    <dgm:pt modelId="{CA2C6C85-0BB8-43F5-9266-494274121032}" type="sibTrans" cxnId="{DA0CAA65-F8A1-4E17-9334-51FCD86746F6}">
      <dgm:prSet/>
      <dgm:spPr/>
      <dgm:t>
        <a:bodyPr/>
        <a:lstStyle/>
        <a:p>
          <a:endParaRPr lang="en-US"/>
        </a:p>
      </dgm:t>
    </dgm:pt>
    <dgm:pt modelId="{2C252161-81F9-4B9B-BD2D-0B6D8471C857}">
      <dgm:prSet custT="1"/>
      <dgm:spPr/>
      <dgm:t>
        <a:bodyPr/>
        <a:lstStyle/>
        <a:p>
          <a:endParaRPr lang="es-UY" sz="1800" b="1" dirty="0"/>
        </a:p>
        <a:p>
          <a:r>
            <a:rPr lang="es-UY" sz="1800" b="1" dirty="0">
              <a:latin typeface="Arial" panose="020B0604020202020204" pitchFamily="34" charset="0"/>
              <a:cs typeface="Arial" panose="020B0604020202020204" pitchFamily="34" charset="0"/>
            </a:rPr>
            <a:t>o MUESTRA ORIGEN DE ASIENTOS</a:t>
          </a:r>
          <a:r>
            <a:rPr lang="es-UY" sz="1800" dirty="0"/>
            <a:t>. En el caso de que la empresa reciba asientos generados en Fígaro, </a:t>
          </a:r>
          <a:r>
            <a:rPr lang="es-UY" sz="1800" dirty="0" err="1"/>
            <a:t>Worky</a:t>
          </a:r>
          <a:r>
            <a:rPr lang="es-UY" sz="1800" dirty="0"/>
            <a:t>, esta opción permite  que </a:t>
          </a:r>
          <a:r>
            <a:rPr lang="es-UY" sz="1800" dirty="0" err="1"/>
            <a:t>Conty</a:t>
          </a:r>
          <a:r>
            <a:rPr lang="es-UY" sz="1800" dirty="0"/>
            <a:t> muestre para cada asiento cual es la aplicación desde la cual fue generado. </a:t>
          </a:r>
          <a:endParaRPr lang="en-US" sz="1800" dirty="0"/>
        </a:p>
      </dgm:t>
    </dgm:pt>
    <dgm:pt modelId="{D4DC7B90-21BB-4460-B539-BB7E197240D1}" type="parTrans" cxnId="{1D37B88A-3B17-4BA3-9EFF-44071EF4E984}">
      <dgm:prSet/>
      <dgm:spPr/>
      <dgm:t>
        <a:bodyPr/>
        <a:lstStyle/>
        <a:p>
          <a:endParaRPr lang="en-US"/>
        </a:p>
      </dgm:t>
    </dgm:pt>
    <dgm:pt modelId="{B9AA4086-8C8C-4E2E-82CF-ABEAB9E33044}" type="sibTrans" cxnId="{1D37B88A-3B17-4BA3-9EFF-44071EF4E984}">
      <dgm:prSet/>
      <dgm:spPr/>
      <dgm:t>
        <a:bodyPr/>
        <a:lstStyle/>
        <a:p>
          <a:endParaRPr lang="en-US"/>
        </a:p>
      </dgm:t>
    </dgm:pt>
    <dgm:pt modelId="{C7E22999-EC9F-4B29-953E-3742CA2AE8F5}">
      <dgm:prSet custT="1"/>
      <dgm:spPr/>
      <dgm:t>
        <a:bodyPr/>
        <a:lstStyle/>
        <a:p>
          <a:r>
            <a:rPr lang="es-UY" sz="1800" b="1" dirty="0">
              <a:latin typeface="Arial" panose="020B0604020202020204" pitchFamily="34" charset="0"/>
              <a:cs typeface="Arial" panose="020B0604020202020204" pitchFamily="34" charset="0"/>
            </a:rPr>
            <a:t>o INGRESA ASIENTOS EN MONEDA EXTRANJERA</a:t>
          </a:r>
          <a:r>
            <a:rPr lang="es-UY" sz="1800" dirty="0"/>
            <a:t>. Esta opción se encuentra marcada por omisión, permite que si la empresa no posee asientos en m/e o no desea emitir informes en m/e, </a:t>
          </a:r>
          <a:r>
            <a:rPr lang="es-UY" sz="1800" dirty="0" err="1"/>
            <a:t>Conty</a:t>
          </a:r>
          <a:r>
            <a:rPr lang="es-UY" sz="1800" dirty="0"/>
            <a:t> oculte los datos relacionados a las monedas y a las cotizaciones tanto en el ingreso de asientos como en la emisión de informes, de manera de agilitar el ingreso de datos </a:t>
          </a:r>
          <a:endParaRPr lang="en-US" sz="1800" dirty="0"/>
        </a:p>
      </dgm:t>
    </dgm:pt>
    <dgm:pt modelId="{384CEB06-0492-4E93-A453-79FA03C2A154}" type="parTrans" cxnId="{BDF96EEB-A3E2-4EAE-9D83-3971D7BFD543}">
      <dgm:prSet/>
      <dgm:spPr/>
      <dgm:t>
        <a:bodyPr/>
        <a:lstStyle/>
        <a:p>
          <a:endParaRPr lang="en-US"/>
        </a:p>
      </dgm:t>
    </dgm:pt>
    <dgm:pt modelId="{962DA8D9-E72F-4E13-8868-FB8A3C5CB2DA}" type="sibTrans" cxnId="{BDF96EEB-A3E2-4EAE-9D83-3971D7BFD543}">
      <dgm:prSet/>
      <dgm:spPr/>
      <dgm:t>
        <a:bodyPr/>
        <a:lstStyle/>
        <a:p>
          <a:endParaRPr lang="en-US"/>
        </a:p>
      </dgm:t>
    </dgm:pt>
    <dgm:pt modelId="{1D3B3185-BF06-42D8-8180-09067594D1E7}">
      <dgm:prSet/>
      <dgm:spPr/>
      <dgm:t>
        <a:bodyPr/>
        <a:lstStyle/>
        <a:p>
          <a:endParaRPr lang="en-US" dirty="0"/>
        </a:p>
      </dgm:t>
    </dgm:pt>
    <dgm:pt modelId="{EFF81E3F-62BC-4FA4-8AFE-7A33E7F4859B}" type="parTrans" cxnId="{B9128524-62B7-4CD5-BB02-96104E88E494}">
      <dgm:prSet/>
      <dgm:spPr/>
      <dgm:t>
        <a:bodyPr/>
        <a:lstStyle/>
        <a:p>
          <a:endParaRPr lang="en-US"/>
        </a:p>
      </dgm:t>
    </dgm:pt>
    <dgm:pt modelId="{2F4B8A0D-DF4A-48BF-BEF7-801F2F7F1D36}" type="sibTrans" cxnId="{B9128524-62B7-4CD5-BB02-96104E88E494}">
      <dgm:prSet/>
      <dgm:spPr/>
      <dgm:t>
        <a:bodyPr/>
        <a:lstStyle/>
        <a:p>
          <a:endParaRPr lang="en-US"/>
        </a:p>
      </dgm:t>
    </dgm:pt>
    <dgm:pt modelId="{01EF3483-49E2-434B-9897-440164409EEB}">
      <dgm:prSet/>
      <dgm:spPr/>
      <dgm:t>
        <a:bodyPr/>
        <a:lstStyle/>
        <a:p>
          <a:endParaRPr lang="en-US" dirty="0"/>
        </a:p>
      </dgm:t>
    </dgm:pt>
    <dgm:pt modelId="{492A5844-1394-4C7A-997F-907D20321066}" type="parTrans" cxnId="{9300699B-929A-4D08-9F86-C8EF8D8A19DB}">
      <dgm:prSet/>
      <dgm:spPr/>
      <dgm:t>
        <a:bodyPr/>
        <a:lstStyle/>
        <a:p>
          <a:endParaRPr lang="en-US"/>
        </a:p>
      </dgm:t>
    </dgm:pt>
    <dgm:pt modelId="{342F15ED-73BE-4785-82DC-6224ECF1C626}" type="sibTrans" cxnId="{9300699B-929A-4D08-9F86-C8EF8D8A19DB}">
      <dgm:prSet/>
      <dgm:spPr/>
      <dgm:t>
        <a:bodyPr/>
        <a:lstStyle/>
        <a:p>
          <a:endParaRPr lang="en-US"/>
        </a:p>
      </dgm:t>
    </dgm:pt>
    <dgm:pt modelId="{BBB04C59-D536-4105-BF81-81D4746281A1}">
      <dgm:prSet/>
      <dgm:spPr/>
      <dgm:t>
        <a:bodyPr/>
        <a:lstStyle/>
        <a:p>
          <a:endParaRPr lang="en-US" dirty="0"/>
        </a:p>
      </dgm:t>
    </dgm:pt>
    <dgm:pt modelId="{59F6CE81-D21B-4DE3-B896-19D2DE54DAB4}" type="parTrans" cxnId="{60681A5F-ED56-4D54-9716-867FA8C89C94}">
      <dgm:prSet/>
      <dgm:spPr/>
      <dgm:t>
        <a:bodyPr/>
        <a:lstStyle/>
        <a:p>
          <a:endParaRPr lang="en-US"/>
        </a:p>
      </dgm:t>
    </dgm:pt>
    <dgm:pt modelId="{2F95AE8E-5E84-4844-BFE8-A8D9F1758CBA}" type="sibTrans" cxnId="{60681A5F-ED56-4D54-9716-867FA8C89C94}">
      <dgm:prSet/>
      <dgm:spPr/>
      <dgm:t>
        <a:bodyPr/>
        <a:lstStyle/>
        <a:p>
          <a:endParaRPr lang="en-US"/>
        </a:p>
      </dgm:t>
    </dgm:pt>
    <dgm:pt modelId="{680C261F-ED04-4635-A3BB-79214E672D20}">
      <dgm:prSet/>
      <dgm:spPr/>
      <dgm:t>
        <a:bodyPr/>
        <a:lstStyle/>
        <a:p>
          <a:endParaRPr lang="en-US" dirty="0"/>
        </a:p>
      </dgm:t>
    </dgm:pt>
    <dgm:pt modelId="{E5569BB5-2FFE-431C-B62C-4138A3152A3E}" type="parTrans" cxnId="{20E3A998-23D6-4FC7-8B29-A64EC310849E}">
      <dgm:prSet/>
      <dgm:spPr/>
      <dgm:t>
        <a:bodyPr/>
        <a:lstStyle/>
        <a:p>
          <a:endParaRPr lang="en-US"/>
        </a:p>
      </dgm:t>
    </dgm:pt>
    <dgm:pt modelId="{41A23E3F-3FC0-42B4-8C65-DDD67B20BE73}" type="sibTrans" cxnId="{20E3A998-23D6-4FC7-8B29-A64EC310849E}">
      <dgm:prSet/>
      <dgm:spPr/>
      <dgm:t>
        <a:bodyPr/>
        <a:lstStyle/>
        <a:p>
          <a:endParaRPr lang="en-US"/>
        </a:p>
      </dgm:t>
    </dgm:pt>
    <dgm:pt modelId="{FA266895-9FC3-419F-B5C8-A864C13B43FE}">
      <dgm:prSet custT="1"/>
      <dgm:spPr/>
      <dgm:t>
        <a:bodyPr/>
        <a:lstStyle/>
        <a:p>
          <a:r>
            <a:rPr lang="es-UY" sz="1800" b="1" dirty="0">
              <a:latin typeface="Arial" panose="020B0604020202020204" pitchFamily="34" charset="0"/>
              <a:cs typeface="Arial" panose="020B0604020202020204" pitchFamily="34" charset="0"/>
            </a:rPr>
            <a:t>o INGRESA TIPOS DE ASIENTOS</a:t>
          </a:r>
          <a:r>
            <a:rPr lang="es-UY" sz="1800" dirty="0">
              <a:latin typeface="Arial" panose="020B0604020202020204" pitchFamily="34" charset="0"/>
              <a:cs typeface="Arial" panose="020B0604020202020204" pitchFamily="34" charset="0"/>
            </a:rPr>
            <a:t>. Permite mostrar u ocultar  el tipo de asiento </a:t>
          </a:r>
          <a:r>
            <a:rPr lang="es-UY" sz="1800" dirty="0"/>
            <a:t>que se esta ingresando. Los tipos de asientos pueden ser configurados por la Empresa. </a:t>
          </a:r>
          <a:endParaRPr lang="en-US" sz="1800" dirty="0">
            <a:latin typeface="Arial" panose="020B0604020202020204" pitchFamily="34" charset="0"/>
            <a:cs typeface="Arial" panose="020B0604020202020204" pitchFamily="34" charset="0"/>
          </a:endParaRPr>
        </a:p>
      </dgm:t>
    </dgm:pt>
    <dgm:pt modelId="{3C1FD90F-1FEE-4C0A-BCC7-F5383D764ED5}" type="sibTrans" cxnId="{1751A585-8D1D-4166-991F-D4D9CAA95FCA}">
      <dgm:prSet/>
      <dgm:spPr/>
      <dgm:t>
        <a:bodyPr/>
        <a:lstStyle/>
        <a:p>
          <a:endParaRPr lang="en-US"/>
        </a:p>
      </dgm:t>
    </dgm:pt>
    <dgm:pt modelId="{C2BCC834-C70D-4ADA-85D9-F25ED6A23BA7}" type="parTrans" cxnId="{1751A585-8D1D-4166-991F-D4D9CAA95FCA}">
      <dgm:prSet/>
      <dgm:spPr/>
      <dgm:t>
        <a:bodyPr/>
        <a:lstStyle/>
        <a:p>
          <a:endParaRPr lang="en-US"/>
        </a:p>
      </dgm:t>
    </dgm:pt>
    <dgm:pt modelId="{25B31F2C-335A-453D-B671-01BA8ED93BDA}" type="pres">
      <dgm:prSet presAssocID="{4FE37207-48BB-413B-B91A-ED2EF3C9A86F}" presName="vert0" presStyleCnt="0">
        <dgm:presLayoutVars>
          <dgm:dir/>
          <dgm:animOne val="branch"/>
          <dgm:animLvl val="lvl"/>
        </dgm:presLayoutVars>
      </dgm:prSet>
      <dgm:spPr/>
    </dgm:pt>
    <dgm:pt modelId="{A6251246-2DB1-4015-BD0C-366B8A6CE9DB}" type="pres">
      <dgm:prSet presAssocID="{380697DF-6354-48E1-A22D-053BE2E145FC}" presName="thickLine" presStyleLbl="alignNode1" presStyleIdx="0" presStyleCnt="8"/>
      <dgm:spPr/>
    </dgm:pt>
    <dgm:pt modelId="{8AD0BE9B-1A92-4276-B168-7B3571C0B40E}" type="pres">
      <dgm:prSet presAssocID="{380697DF-6354-48E1-A22D-053BE2E145FC}" presName="horz1" presStyleCnt="0"/>
      <dgm:spPr/>
    </dgm:pt>
    <dgm:pt modelId="{E086A4C4-6B98-48CD-B86F-4389BB651261}" type="pres">
      <dgm:prSet presAssocID="{380697DF-6354-48E1-A22D-053BE2E145FC}" presName="tx1" presStyleLbl="revTx" presStyleIdx="0" presStyleCnt="8" custScaleY="227271"/>
      <dgm:spPr/>
    </dgm:pt>
    <dgm:pt modelId="{B7664451-7E46-4D7C-91ED-C8B84B19D24C}" type="pres">
      <dgm:prSet presAssocID="{380697DF-6354-48E1-A22D-053BE2E145FC}" presName="vert1" presStyleCnt="0"/>
      <dgm:spPr/>
    </dgm:pt>
    <dgm:pt modelId="{9D2F12E0-F2BF-4E5E-BC81-2532341BE3D1}" type="pres">
      <dgm:prSet presAssocID="{2C252161-81F9-4B9B-BD2D-0B6D8471C857}" presName="thickLine" presStyleLbl="alignNode1" presStyleIdx="1" presStyleCnt="8" custLinFactNeighborY="10079"/>
      <dgm:spPr/>
    </dgm:pt>
    <dgm:pt modelId="{EB3EE595-5CF1-44F7-95EC-D1A8DD7F4144}" type="pres">
      <dgm:prSet presAssocID="{2C252161-81F9-4B9B-BD2D-0B6D8471C857}" presName="horz1" presStyleCnt="0"/>
      <dgm:spPr/>
    </dgm:pt>
    <dgm:pt modelId="{851BF4BC-E4FF-425A-9CB8-00AD6F23A47F}" type="pres">
      <dgm:prSet presAssocID="{2C252161-81F9-4B9B-BD2D-0B6D8471C857}" presName="tx1" presStyleLbl="revTx" presStyleIdx="1" presStyleCnt="8" custScaleY="370854"/>
      <dgm:spPr/>
    </dgm:pt>
    <dgm:pt modelId="{979ED904-F32E-4F8D-99BC-92A7FE889701}" type="pres">
      <dgm:prSet presAssocID="{2C252161-81F9-4B9B-BD2D-0B6D8471C857}" presName="vert1" presStyleCnt="0"/>
      <dgm:spPr/>
    </dgm:pt>
    <dgm:pt modelId="{0E920909-8E2A-4E28-A0E6-5AB23EDB8710}" type="pres">
      <dgm:prSet presAssocID="{FA266895-9FC3-419F-B5C8-A864C13B43FE}" presName="thickLine" presStyleLbl="alignNode1" presStyleIdx="2" presStyleCnt="8"/>
      <dgm:spPr/>
    </dgm:pt>
    <dgm:pt modelId="{775D604F-6DE0-4F7E-9B15-7BF4FE1DD158}" type="pres">
      <dgm:prSet presAssocID="{FA266895-9FC3-419F-B5C8-A864C13B43FE}" presName="horz1" presStyleCnt="0"/>
      <dgm:spPr/>
    </dgm:pt>
    <dgm:pt modelId="{900DD4A4-7541-4491-916E-42999182F7BD}" type="pres">
      <dgm:prSet presAssocID="{FA266895-9FC3-419F-B5C8-A864C13B43FE}" presName="tx1" presStyleLbl="revTx" presStyleIdx="2" presStyleCnt="8" custScaleY="369703" custLinFactNeighborX="146" custLinFactNeighborY="71119"/>
      <dgm:spPr/>
    </dgm:pt>
    <dgm:pt modelId="{6E5FC01C-4BEA-4F0D-8948-ED1CE6DBEDF9}" type="pres">
      <dgm:prSet presAssocID="{FA266895-9FC3-419F-B5C8-A864C13B43FE}" presName="vert1" presStyleCnt="0"/>
      <dgm:spPr/>
    </dgm:pt>
    <dgm:pt modelId="{3CD1824C-C38D-43D9-962F-2BF7286EA672}" type="pres">
      <dgm:prSet presAssocID="{C7E22999-EC9F-4B29-953E-3742CA2AE8F5}" presName="thickLine" presStyleLbl="alignNode1" presStyleIdx="3" presStyleCnt="8"/>
      <dgm:spPr/>
    </dgm:pt>
    <dgm:pt modelId="{82DE43D9-C97B-402E-AEF5-52AAD9E507E3}" type="pres">
      <dgm:prSet presAssocID="{C7E22999-EC9F-4B29-953E-3742CA2AE8F5}" presName="horz1" presStyleCnt="0"/>
      <dgm:spPr/>
    </dgm:pt>
    <dgm:pt modelId="{4BBA8093-D094-4F0E-B9CF-17259150954F}" type="pres">
      <dgm:prSet presAssocID="{C7E22999-EC9F-4B29-953E-3742CA2AE8F5}" presName="tx1" presStyleLbl="revTx" presStyleIdx="3" presStyleCnt="8" custScaleY="540983" custLinFactNeighborX="146" custLinFactNeighborY="8839"/>
      <dgm:spPr/>
    </dgm:pt>
    <dgm:pt modelId="{E218707D-4B16-45DF-A390-8BF058FBE860}" type="pres">
      <dgm:prSet presAssocID="{C7E22999-EC9F-4B29-953E-3742CA2AE8F5}" presName="vert1" presStyleCnt="0"/>
      <dgm:spPr/>
    </dgm:pt>
    <dgm:pt modelId="{B59E2B52-D8B6-405D-8EF2-E7C94E6E508C}" type="pres">
      <dgm:prSet presAssocID="{1D3B3185-BF06-42D8-8180-09067594D1E7}" presName="thickLine" presStyleLbl="alignNode1" presStyleIdx="4" presStyleCnt="8"/>
      <dgm:spPr/>
    </dgm:pt>
    <dgm:pt modelId="{D76BBE0F-DD2D-4A05-B093-EFF472ABFCFF}" type="pres">
      <dgm:prSet presAssocID="{1D3B3185-BF06-42D8-8180-09067594D1E7}" presName="horz1" presStyleCnt="0"/>
      <dgm:spPr/>
    </dgm:pt>
    <dgm:pt modelId="{5B1C215E-AD97-4823-A9C1-58466D355D86}" type="pres">
      <dgm:prSet presAssocID="{1D3B3185-BF06-42D8-8180-09067594D1E7}" presName="tx1" presStyleLbl="revTx" presStyleIdx="4" presStyleCnt="8"/>
      <dgm:spPr/>
    </dgm:pt>
    <dgm:pt modelId="{F98D9662-6D3A-4477-B5EC-A9AF0C5D9EFE}" type="pres">
      <dgm:prSet presAssocID="{1D3B3185-BF06-42D8-8180-09067594D1E7}" presName="vert1" presStyleCnt="0"/>
      <dgm:spPr/>
    </dgm:pt>
    <dgm:pt modelId="{4AD8BA79-6662-461D-A3EF-2E5012BBCE2F}" type="pres">
      <dgm:prSet presAssocID="{01EF3483-49E2-434B-9897-440164409EEB}" presName="thickLine" presStyleLbl="alignNode1" presStyleIdx="5" presStyleCnt="8"/>
      <dgm:spPr/>
    </dgm:pt>
    <dgm:pt modelId="{EB5F23C5-1670-4B3D-9E85-E2CCCA932C6D}" type="pres">
      <dgm:prSet presAssocID="{01EF3483-49E2-434B-9897-440164409EEB}" presName="horz1" presStyleCnt="0"/>
      <dgm:spPr/>
    </dgm:pt>
    <dgm:pt modelId="{AB738FE4-12AE-4DE5-A044-DED91438A49F}" type="pres">
      <dgm:prSet presAssocID="{01EF3483-49E2-434B-9897-440164409EEB}" presName="tx1" presStyleLbl="revTx" presStyleIdx="5" presStyleCnt="8"/>
      <dgm:spPr/>
    </dgm:pt>
    <dgm:pt modelId="{F803A6D0-D515-451F-8634-A52993D6F7BB}" type="pres">
      <dgm:prSet presAssocID="{01EF3483-49E2-434B-9897-440164409EEB}" presName="vert1" presStyleCnt="0"/>
      <dgm:spPr/>
    </dgm:pt>
    <dgm:pt modelId="{4FA8DCED-F9E5-4DB1-868F-5F8D4F112209}" type="pres">
      <dgm:prSet presAssocID="{BBB04C59-D536-4105-BF81-81D4746281A1}" presName="thickLine" presStyleLbl="alignNode1" presStyleIdx="6" presStyleCnt="8"/>
      <dgm:spPr/>
    </dgm:pt>
    <dgm:pt modelId="{E5F94DB3-452D-4F8A-881F-24FA0E4A9859}" type="pres">
      <dgm:prSet presAssocID="{BBB04C59-D536-4105-BF81-81D4746281A1}" presName="horz1" presStyleCnt="0"/>
      <dgm:spPr/>
    </dgm:pt>
    <dgm:pt modelId="{00DC1633-E3A2-4811-865B-5D8D5802163C}" type="pres">
      <dgm:prSet presAssocID="{BBB04C59-D536-4105-BF81-81D4746281A1}" presName="tx1" presStyleLbl="revTx" presStyleIdx="6" presStyleCnt="8"/>
      <dgm:spPr/>
    </dgm:pt>
    <dgm:pt modelId="{200ECFF6-A010-4533-A3CC-EAF0CB6041FF}" type="pres">
      <dgm:prSet presAssocID="{BBB04C59-D536-4105-BF81-81D4746281A1}" presName="vert1" presStyleCnt="0"/>
      <dgm:spPr/>
    </dgm:pt>
    <dgm:pt modelId="{F2A7CFA1-5611-44CE-B3E7-959AA21A191C}" type="pres">
      <dgm:prSet presAssocID="{680C261F-ED04-4635-A3BB-79214E672D20}" presName="thickLine" presStyleLbl="alignNode1" presStyleIdx="7" presStyleCnt="8"/>
      <dgm:spPr/>
    </dgm:pt>
    <dgm:pt modelId="{29BFC7E5-2D90-4F7E-9C5A-690F91FA463D}" type="pres">
      <dgm:prSet presAssocID="{680C261F-ED04-4635-A3BB-79214E672D20}" presName="horz1" presStyleCnt="0"/>
      <dgm:spPr/>
    </dgm:pt>
    <dgm:pt modelId="{2C11CAE2-5C18-4D97-9ACD-18E95B05DA06}" type="pres">
      <dgm:prSet presAssocID="{680C261F-ED04-4635-A3BB-79214E672D20}" presName="tx1" presStyleLbl="revTx" presStyleIdx="7" presStyleCnt="8"/>
      <dgm:spPr/>
    </dgm:pt>
    <dgm:pt modelId="{A1BDAF24-E161-4C3B-9FD6-BCA4B974A2E2}" type="pres">
      <dgm:prSet presAssocID="{680C261F-ED04-4635-A3BB-79214E672D20}" presName="vert1" presStyleCnt="0"/>
      <dgm:spPr/>
    </dgm:pt>
  </dgm:ptLst>
  <dgm:cxnLst>
    <dgm:cxn modelId="{39CBCF04-BAA8-4BDA-A2B5-2CA236A4ADD2}" type="presOf" srcId="{380697DF-6354-48E1-A22D-053BE2E145FC}" destId="{E086A4C4-6B98-48CD-B86F-4389BB651261}" srcOrd="0" destOrd="0" presId="urn:microsoft.com/office/officeart/2008/layout/LinedList"/>
    <dgm:cxn modelId="{D8A29919-60E9-493D-B2DC-141EF92CF87C}" type="presOf" srcId="{FA266895-9FC3-419F-B5C8-A864C13B43FE}" destId="{900DD4A4-7541-4491-916E-42999182F7BD}" srcOrd="0" destOrd="0" presId="urn:microsoft.com/office/officeart/2008/layout/LinedList"/>
    <dgm:cxn modelId="{84A52824-B7A9-4349-B052-09AC931C831B}" type="presOf" srcId="{1D3B3185-BF06-42D8-8180-09067594D1E7}" destId="{5B1C215E-AD97-4823-A9C1-58466D355D86}" srcOrd="0" destOrd="0" presId="urn:microsoft.com/office/officeart/2008/layout/LinedList"/>
    <dgm:cxn modelId="{B9128524-62B7-4CD5-BB02-96104E88E494}" srcId="{4FE37207-48BB-413B-B91A-ED2EF3C9A86F}" destId="{1D3B3185-BF06-42D8-8180-09067594D1E7}" srcOrd="4" destOrd="0" parTransId="{EFF81E3F-62BC-4FA4-8AFE-7A33E7F4859B}" sibTransId="{2F4B8A0D-DF4A-48BF-BEF7-801F2F7F1D36}"/>
    <dgm:cxn modelId="{60681A5F-ED56-4D54-9716-867FA8C89C94}" srcId="{4FE37207-48BB-413B-B91A-ED2EF3C9A86F}" destId="{BBB04C59-D536-4105-BF81-81D4746281A1}" srcOrd="6" destOrd="0" parTransId="{59F6CE81-D21B-4DE3-B896-19D2DE54DAB4}" sibTransId="{2F95AE8E-5E84-4844-BFE8-A8D9F1758CBA}"/>
    <dgm:cxn modelId="{D4880143-C40C-4260-8DC0-9AAA15C4B99E}" type="presOf" srcId="{C7E22999-EC9F-4B29-953E-3742CA2AE8F5}" destId="{4BBA8093-D094-4F0E-B9CF-17259150954F}" srcOrd="0" destOrd="0" presId="urn:microsoft.com/office/officeart/2008/layout/LinedList"/>
    <dgm:cxn modelId="{DA0CAA65-F8A1-4E17-9334-51FCD86746F6}" srcId="{4FE37207-48BB-413B-B91A-ED2EF3C9A86F}" destId="{380697DF-6354-48E1-A22D-053BE2E145FC}" srcOrd="0" destOrd="0" parTransId="{F7C8C638-C46A-4A66-802C-693C3328A3C3}" sibTransId="{CA2C6C85-0BB8-43F5-9266-494274121032}"/>
    <dgm:cxn modelId="{E6C9B768-CB1D-470C-B252-4792E0FE349C}" type="presOf" srcId="{01EF3483-49E2-434B-9897-440164409EEB}" destId="{AB738FE4-12AE-4DE5-A044-DED91438A49F}" srcOrd="0" destOrd="0" presId="urn:microsoft.com/office/officeart/2008/layout/LinedList"/>
    <dgm:cxn modelId="{98F21253-39D5-40BC-845B-74F98B36377A}" type="presOf" srcId="{2C252161-81F9-4B9B-BD2D-0B6D8471C857}" destId="{851BF4BC-E4FF-425A-9CB8-00AD6F23A47F}" srcOrd="0" destOrd="0" presId="urn:microsoft.com/office/officeart/2008/layout/LinedList"/>
    <dgm:cxn modelId="{88005274-4F28-4675-9B0F-46AE42E27A4D}" type="presOf" srcId="{4FE37207-48BB-413B-B91A-ED2EF3C9A86F}" destId="{25B31F2C-335A-453D-B671-01BA8ED93BDA}" srcOrd="0" destOrd="0" presId="urn:microsoft.com/office/officeart/2008/layout/LinedList"/>
    <dgm:cxn modelId="{83494979-A9DC-481D-9E60-970A31DB4160}" type="presOf" srcId="{680C261F-ED04-4635-A3BB-79214E672D20}" destId="{2C11CAE2-5C18-4D97-9ACD-18E95B05DA06}" srcOrd="0" destOrd="0" presId="urn:microsoft.com/office/officeart/2008/layout/LinedList"/>
    <dgm:cxn modelId="{1751A585-8D1D-4166-991F-D4D9CAA95FCA}" srcId="{4FE37207-48BB-413B-B91A-ED2EF3C9A86F}" destId="{FA266895-9FC3-419F-B5C8-A864C13B43FE}" srcOrd="2" destOrd="0" parTransId="{C2BCC834-C70D-4ADA-85D9-F25ED6A23BA7}" sibTransId="{3C1FD90F-1FEE-4C0A-BCC7-F5383D764ED5}"/>
    <dgm:cxn modelId="{1D37B88A-3B17-4BA3-9EFF-44071EF4E984}" srcId="{4FE37207-48BB-413B-B91A-ED2EF3C9A86F}" destId="{2C252161-81F9-4B9B-BD2D-0B6D8471C857}" srcOrd="1" destOrd="0" parTransId="{D4DC7B90-21BB-4460-B539-BB7E197240D1}" sibTransId="{B9AA4086-8C8C-4E2E-82CF-ABEAB9E33044}"/>
    <dgm:cxn modelId="{20E3A998-23D6-4FC7-8B29-A64EC310849E}" srcId="{4FE37207-48BB-413B-B91A-ED2EF3C9A86F}" destId="{680C261F-ED04-4635-A3BB-79214E672D20}" srcOrd="7" destOrd="0" parTransId="{E5569BB5-2FFE-431C-B62C-4138A3152A3E}" sibTransId="{41A23E3F-3FC0-42B4-8C65-DDD67B20BE73}"/>
    <dgm:cxn modelId="{9300699B-929A-4D08-9F86-C8EF8D8A19DB}" srcId="{4FE37207-48BB-413B-B91A-ED2EF3C9A86F}" destId="{01EF3483-49E2-434B-9897-440164409EEB}" srcOrd="5" destOrd="0" parTransId="{492A5844-1394-4C7A-997F-907D20321066}" sibTransId="{342F15ED-73BE-4785-82DC-6224ECF1C626}"/>
    <dgm:cxn modelId="{B80103DE-D952-41DC-B837-F3CC995E9D28}" type="presOf" srcId="{BBB04C59-D536-4105-BF81-81D4746281A1}" destId="{00DC1633-E3A2-4811-865B-5D8D5802163C}" srcOrd="0" destOrd="0" presId="urn:microsoft.com/office/officeart/2008/layout/LinedList"/>
    <dgm:cxn modelId="{BDF96EEB-A3E2-4EAE-9D83-3971D7BFD543}" srcId="{4FE37207-48BB-413B-B91A-ED2EF3C9A86F}" destId="{C7E22999-EC9F-4B29-953E-3742CA2AE8F5}" srcOrd="3" destOrd="0" parTransId="{384CEB06-0492-4E93-A453-79FA03C2A154}" sibTransId="{962DA8D9-E72F-4E13-8868-FB8A3C5CB2DA}"/>
    <dgm:cxn modelId="{9C8866FE-28B0-4CC2-AA0E-86D74DBBC50B}" type="presParOf" srcId="{25B31F2C-335A-453D-B671-01BA8ED93BDA}" destId="{A6251246-2DB1-4015-BD0C-366B8A6CE9DB}" srcOrd="0" destOrd="0" presId="urn:microsoft.com/office/officeart/2008/layout/LinedList"/>
    <dgm:cxn modelId="{3624F624-4A18-4EEE-A37E-B160929C4BE5}" type="presParOf" srcId="{25B31F2C-335A-453D-B671-01BA8ED93BDA}" destId="{8AD0BE9B-1A92-4276-B168-7B3571C0B40E}" srcOrd="1" destOrd="0" presId="urn:microsoft.com/office/officeart/2008/layout/LinedList"/>
    <dgm:cxn modelId="{2F7C8E2C-1FA9-4560-922E-7B09195E9560}" type="presParOf" srcId="{8AD0BE9B-1A92-4276-B168-7B3571C0B40E}" destId="{E086A4C4-6B98-48CD-B86F-4389BB651261}" srcOrd="0" destOrd="0" presId="urn:microsoft.com/office/officeart/2008/layout/LinedList"/>
    <dgm:cxn modelId="{49875359-3747-45BF-9491-A78A4FED163F}" type="presParOf" srcId="{8AD0BE9B-1A92-4276-B168-7B3571C0B40E}" destId="{B7664451-7E46-4D7C-91ED-C8B84B19D24C}" srcOrd="1" destOrd="0" presId="urn:microsoft.com/office/officeart/2008/layout/LinedList"/>
    <dgm:cxn modelId="{DD19E29A-1E8B-47E5-A728-FB180A5B617C}" type="presParOf" srcId="{25B31F2C-335A-453D-B671-01BA8ED93BDA}" destId="{9D2F12E0-F2BF-4E5E-BC81-2532341BE3D1}" srcOrd="2" destOrd="0" presId="urn:microsoft.com/office/officeart/2008/layout/LinedList"/>
    <dgm:cxn modelId="{C9366E73-1765-49F1-B2AC-2201AFB43FE8}" type="presParOf" srcId="{25B31F2C-335A-453D-B671-01BA8ED93BDA}" destId="{EB3EE595-5CF1-44F7-95EC-D1A8DD7F4144}" srcOrd="3" destOrd="0" presId="urn:microsoft.com/office/officeart/2008/layout/LinedList"/>
    <dgm:cxn modelId="{CE7CC7CE-D750-4365-8EDD-3BB8A038D072}" type="presParOf" srcId="{EB3EE595-5CF1-44F7-95EC-D1A8DD7F4144}" destId="{851BF4BC-E4FF-425A-9CB8-00AD6F23A47F}" srcOrd="0" destOrd="0" presId="urn:microsoft.com/office/officeart/2008/layout/LinedList"/>
    <dgm:cxn modelId="{C05F50A7-9078-4476-A2BF-D5893428B41C}" type="presParOf" srcId="{EB3EE595-5CF1-44F7-95EC-D1A8DD7F4144}" destId="{979ED904-F32E-4F8D-99BC-92A7FE889701}" srcOrd="1" destOrd="0" presId="urn:microsoft.com/office/officeart/2008/layout/LinedList"/>
    <dgm:cxn modelId="{33C95ABB-F491-4732-BC6C-F797859F0C0D}" type="presParOf" srcId="{25B31F2C-335A-453D-B671-01BA8ED93BDA}" destId="{0E920909-8E2A-4E28-A0E6-5AB23EDB8710}" srcOrd="4" destOrd="0" presId="urn:microsoft.com/office/officeart/2008/layout/LinedList"/>
    <dgm:cxn modelId="{FBECFA4E-130D-48C1-A75C-B104164DB116}" type="presParOf" srcId="{25B31F2C-335A-453D-B671-01BA8ED93BDA}" destId="{775D604F-6DE0-4F7E-9B15-7BF4FE1DD158}" srcOrd="5" destOrd="0" presId="urn:microsoft.com/office/officeart/2008/layout/LinedList"/>
    <dgm:cxn modelId="{F8AAE229-CCD4-45E8-B424-8F871A6A5503}" type="presParOf" srcId="{775D604F-6DE0-4F7E-9B15-7BF4FE1DD158}" destId="{900DD4A4-7541-4491-916E-42999182F7BD}" srcOrd="0" destOrd="0" presId="urn:microsoft.com/office/officeart/2008/layout/LinedList"/>
    <dgm:cxn modelId="{C5C3A77D-A658-4ACC-B9A6-645A913936BC}" type="presParOf" srcId="{775D604F-6DE0-4F7E-9B15-7BF4FE1DD158}" destId="{6E5FC01C-4BEA-4F0D-8948-ED1CE6DBEDF9}" srcOrd="1" destOrd="0" presId="urn:microsoft.com/office/officeart/2008/layout/LinedList"/>
    <dgm:cxn modelId="{521303D5-BB41-475A-BA5D-7393AC0714E3}" type="presParOf" srcId="{25B31F2C-335A-453D-B671-01BA8ED93BDA}" destId="{3CD1824C-C38D-43D9-962F-2BF7286EA672}" srcOrd="6" destOrd="0" presId="urn:microsoft.com/office/officeart/2008/layout/LinedList"/>
    <dgm:cxn modelId="{74160A87-050C-424B-A177-299505B1B1D9}" type="presParOf" srcId="{25B31F2C-335A-453D-B671-01BA8ED93BDA}" destId="{82DE43D9-C97B-402E-AEF5-52AAD9E507E3}" srcOrd="7" destOrd="0" presId="urn:microsoft.com/office/officeart/2008/layout/LinedList"/>
    <dgm:cxn modelId="{13F8CF48-6243-488D-87C2-06C46757B3A8}" type="presParOf" srcId="{82DE43D9-C97B-402E-AEF5-52AAD9E507E3}" destId="{4BBA8093-D094-4F0E-B9CF-17259150954F}" srcOrd="0" destOrd="0" presId="urn:microsoft.com/office/officeart/2008/layout/LinedList"/>
    <dgm:cxn modelId="{B7CB6C19-1CF5-432E-90E3-E17D7B029ABF}" type="presParOf" srcId="{82DE43D9-C97B-402E-AEF5-52AAD9E507E3}" destId="{E218707D-4B16-45DF-A390-8BF058FBE860}" srcOrd="1" destOrd="0" presId="urn:microsoft.com/office/officeart/2008/layout/LinedList"/>
    <dgm:cxn modelId="{DF2F0D90-4F3C-44F7-B1F9-79FD74731666}" type="presParOf" srcId="{25B31F2C-335A-453D-B671-01BA8ED93BDA}" destId="{B59E2B52-D8B6-405D-8EF2-E7C94E6E508C}" srcOrd="8" destOrd="0" presId="urn:microsoft.com/office/officeart/2008/layout/LinedList"/>
    <dgm:cxn modelId="{5362AE20-81E0-42A7-A9EF-D61413BDF148}" type="presParOf" srcId="{25B31F2C-335A-453D-B671-01BA8ED93BDA}" destId="{D76BBE0F-DD2D-4A05-B093-EFF472ABFCFF}" srcOrd="9" destOrd="0" presId="urn:microsoft.com/office/officeart/2008/layout/LinedList"/>
    <dgm:cxn modelId="{DAA7897D-7544-4EA7-86E0-ED13D73CF975}" type="presParOf" srcId="{D76BBE0F-DD2D-4A05-B093-EFF472ABFCFF}" destId="{5B1C215E-AD97-4823-A9C1-58466D355D86}" srcOrd="0" destOrd="0" presId="urn:microsoft.com/office/officeart/2008/layout/LinedList"/>
    <dgm:cxn modelId="{46FF3EF6-29DC-40D7-AAAC-FEA38C8799F9}" type="presParOf" srcId="{D76BBE0F-DD2D-4A05-B093-EFF472ABFCFF}" destId="{F98D9662-6D3A-4477-B5EC-A9AF0C5D9EFE}" srcOrd="1" destOrd="0" presId="urn:microsoft.com/office/officeart/2008/layout/LinedList"/>
    <dgm:cxn modelId="{337DED46-2758-4EF3-ADA2-5F82413CAB3D}" type="presParOf" srcId="{25B31F2C-335A-453D-B671-01BA8ED93BDA}" destId="{4AD8BA79-6662-461D-A3EF-2E5012BBCE2F}" srcOrd="10" destOrd="0" presId="urn:microsoft.com/office/officeart/2008/layout/LinedList"/>
    <dgm:cxn modelId="{2609E37F-0FDE-4CF5-9069-79923572CBB0}" type="presParOf" srcId="{25B31F2C-335A-453D-B671-01BA8ED93BDA}" destId="{EB5F23C5-1670-4B3D-9E85-E2CCCA932C6D}" srcOrd="11" destOrd="0" presId="urn:microsoft.com/office/officeart/2008/layout/LinedList"/>
    <dgm:cxn modelId="{C38C8350-324F-4ACF-AA99-81DD09E64144}" type="presParOf" srcId="{EB5F23C5-1670-4B3D-9E85-E2CCCA932C6D}" destId="{AB738FE4-12AE-4DE5-A044-DED91438A49F}" srcOrd="0" destOrd="0" presId="urn:microsoft.com/office/officeart/2008/layout/LinedList"/>
    <dgm:cxn modelId="{6CF73D73-F715-455F-B08A-8438384F5CDA}" type="presParOf" srcId="{EB5F23C5-1670-4B3D-9E85-E2CCCA932C6D}" destId="{F803A6D0-D515-451F-8634-A52993D6F7BB}" srcOrd="1" destOrd="0" presId="urn:microsoft.com/office/officeart/2008/layout/LinedList"/>
    <dgm:cxn modelId="{A5F8308C-471D-4A62-B93A-B174A549A4BE}" type="presParOf" srcId="{25B31F2C-335A-453D-B671-01BA8ED93BDA}" destId="{4FA8DCED-F9E5-4DB1-868F-5F8D4F112209}" srcOrd="12" destOrd="0" presId="urn:microsoft.com/office/officeart/2008/layout/LinedList"/>
    <dgm:cxn modelId="{85E1AF69-F28B-4884-B008-B35D7E15FBBA}" type="presParOf" srcId="{25B31F2C-335A-453D-B671-01BA8ED93BDA}" destId="{E5F94DB3-452D-4F8A-881F-24FA0E4A9859}" srcOrd="13" destOrd="0" presId="urn:microsoft.com/office/officeart/2008/layout/LinedList"/>
    <dgm:cxn modelId="{578CD5E6-635F-417A-9EF3-CBD65A8E1160}" type="presParOf" srcId="{E5F94DB3-452D-4F8A-881F-24FA0E4A9859}" destId="{00DC1633-E3A2-4811-865B-5D8D5802163C}" srcOrd="0" destOrd="0" presId="urn:microsoft.com/office/officeart/2008/layout/LinedList"/>
    <dgm:cxn modelId="{64383970-A03E-4CED-8FCC-232AF70FB40E}" type="presParOf" srcId="{E5F94DB3-452D-4F8A-881F-24FA0E4A9859}" destId="{200ECFF6-A010-4533-A3CC-EAF0CB6041FF}" srcOrd="1" destOrd="0" presId="urn:microsoft.com/office/officeart/2008/layout/LinedList"/>
    <dgm:cxn modelId="{19EAB5BF-FCD2-4563-A1F2-238D1CDFEEE5}" type="presParOf" srcId="{25B31F2C-335A-453D-B671-01BA8ED93BDA}" destId="{F2A7CFA1-5611-44CE-B3E7-959AA21A191C}" srcOrd="14" destOrd="0" presId="urn:microsoft.com/office/officeart/2008/layout/LinedList"/>
    <dgm:cxn modelId="{22A13EEB-221D-40CE-984C-CF412C487565}" type="presParOf" srcId="{25B31F2C-335A-453D-B671-01BA8ED93BDA}" destId="{29BFC7E5-2D90-4F7E-9C5A-690F91FA463D}" srcOrd="15" destOrd="0" presId="urn:microsoft.com/office/officeart/2008/layout/LinedList"/>
    <dgm:cxn modelId="{1AA0F34B-66E3-4FD8-BF8E-8C1945A7D38B}" type="presParOf" srcId="{29BFC7E5-2D90-4F7E-9C5A-690F91FA463D}" destId="{2C11CAE2-5C18-4D97-9ACD-18E95B05DA06}" srcOrd="0" destOrd="0" presId="urn:microsoft.com/office/officeart/2008/layout/LinedList"/>
    <dgm:cxn modelId="{2D6FADC0-91E8-4379-B7DF-D7AC2FE7D481}" type="presParOf" srcId="{29BFC7E5-2D90-4F7E-9C5A-690F91FA463D}" destId="{A1BDAF24-E161-4C3B-9FD6-BCA4B974A2E2}"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EB2B1E-2BE5-4E94-87A8-D5DB7B6B5975}">
      <dsp:nvSpPr>
        <dsp:cNvPr id="0" name=""/>
        <dsp:cNvSpPr/>
      </dsp:nvSpPr>
      <dsp:spPr>
        <a:xfrm>
          <a:off x="2535" y="986695"/>
          <a:ext cx="4755895" cy="23779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s-UY" sz="2700" kern="1200" dirty="0"/>
            <a:t>Identificación Esta solapa contiene los datos identificatorios de la empresa Datos Fiscales. Se ingresan los datos fiscales de la empresa.</a:t>
          </a:r>
          <a:endParaRPr lang="en-US" sz="2700" kern="1200" dirty="0"/>
        </a:p>
      </dsp:txBody>
      <dsp:txXfrm>
        <a:off x="2535" y="986695"/>
        <a:ext cx="4755895" cy="2377947"/>
      </dsp:txXfrm>
    </dsp:sp>
    <dsp:sp modelId="{53E4D4D9-C320-4E9C-B020-34353CA5A284}">
      <dsp:nvSpPr>
        <dsp:cNvPr id="0" name=""/>
        <dsp:cNvSpPr/>
      </dsp:nvSpPr>
      <dsp:spPr>
        <a:xfrm>
          <a:off x="5757169" y="986695"/>
          <a:ext cx="4755895" cy="237794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s-UY" sz="2700" kern="1200"/>
            <a:t>Inscripciones Permite cargar en forma opcional los datos de inscripción de la empresa en diferentes organismos </a:t>
          </a:r>
          <a:endParaRPr lang="en-US" sz="2700" kern="1200"/>
        </a:p>
      </dsp:txBody>
      <dsp:txXfrm>
        <a:off x="5757169" y="986695"/>
        <a:ext cx="4755895" cy="23779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417C23-A3A1-4D94-B37A-80163B70E6F0}">
      <dsp:nvSpPr>
        <dsp:cNvPr id="0" name=""/>
        <dsp:cNvSpPr/>
      </dsp:nvSpPr>
      <dsp:spPr>
        <a:xfrm>
          <a:off x="0" y="0"/>
          <a:ext cx="7963753" cy="487475"/>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s-UY" sz="2000" b="1" u="sng" kern="1200" dirty="0">
              <a:latin typeface="Arial" panose="020B0604020202020204" pitchFamily="34" charset="0"/>
              <a:cs typeface="Arial" panose="020B0604020202020204" pitchFamily="34" charset="0"/>
            </a:rPr>
            <a:t>ASIENTOS</a:t>
          </a:r>
          <a:endParaRPr lang="en-US" sz="2000" u="sng" kern="1200" dirty="0">
            <a:latin typeface="Arial" panose="020B0604020202020204" pitchFamily="34" charset="0"/>
            <a:cs typeface="Arial" panose="020B0604020202020204" pitchFamily="34" charset="0"/>
          </a:endParaRPr>
        </a:p>
      </dsp:txBody>
      <dsp:txXfrm>
        <a:off x="23797" y="23797"/>
        <a:ext cx="7916159" cy="439881"/>
      </dsp:txXfrm>
    </dsp:sp>
    <dsp:sp modelId="{08E985F1-DD40-417D-9438-66995A98FFA8}">
      <dsp:nvSpPr>
        <dsp:cNvPr id="0" name=""/>
        <dsp:cNvSpPr/>
      </dsp:nvSpPr>
      <dsp:spPr>
        <a:xfrm>
          <a:off x="0" y="614187"/>
          <a:ext cx="7963753" cy="121329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s-UY" sz="1800" kern="1200" dirty="0">
              <a:latin typeface="Arial" panose="020B0604020202020204" pitchFamily="34" charset="0"/>
              <a:cs typeface="Arial" panose="020B0604020202020204" pitchFamily="34" charset="0"/>
            </a:rPr>
            <a:t>Permite definir las características que debe considerar </a:t>
          </a:r>
          <a:r>
            <a:rPr lang="es-UY" sz="1800" kern="1200" dirty="0" err="1">
              <a:latin typeface="Arial" panose="020B0604020202020204" pitchFamily="34" charset="0"/>
              <a:cs typeface="Arial" panose="020B0604020202020204" pitchFamily="34" charset="0"/>
            </a:rPr>
            <a:t>Conty</a:t>
          </a:r>
          <a:r>
            <a:rPr lang="es-UY" sz="1800" kern="1200" dirty="0">
              <a:latin typeface="Arial" panose="020B0604020202020204" pitchFamily="34" charset="0"/>
              <a:cs typeface="Arial" panose="020B0604020202020204" pitchFamily="34" charset="0"/>
            </a:rPr>
            <a:t> de la empresa al momento de ingresar los asientos  </a:t>
          </a:r>
          <a:endParaRPr lang="en-US" sz="1800" kern="1200" dirty="0">
            <a:latin typeface="Arial" panose="020B0604020202020204" pitchFamily="34" charset="0"/>
            <a:cs typeface="Arial" panose="020B0604020202020204" pitchFamily="34" charset="0"/>
          </a:endParaRPr>
        </a:p>
      </dsp:txBody>
      <dsp:txXfrm>
        <a:off x="59228" y="673415"/>
        <a:ext cx="7845297" cy="1094834"/>
      </dsp:txXfrm>
    </dsp:sp>
    <dsp:sp modelId="{89DCCA45-0376-4FDC-A851-32F4DD22A4FC}">
      <dsp:nvSpPr>
        <dsp:cNvPr id="0" name=""/>
        <dsp:cNvSpPr/>
      </dsp:nvSpPr>
      <dsp:spPr>
        <a:xfrm>
          <a:off x="0" y="1964530"/>
          <a:ext cx="7963753" cy="121329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s-UY" sz="1800" b="1" kern="1200" dirty="0">
              <a:latin typeface="Arial" panose="020B0604020202020204" pitchFamily="34" charset="0"/>
              <a:cs typeface="Arial" panose="020B0604020202020204" pitchFamily="34" charset="0"/>
            </a:rPr>
            <a:t>o PRIMER MES CON ASIENTOS</a:t>
          </a:r>
          <a:r>
            <a:rPr lang="es-UY" sz="1800" kern="1200" dirty="0">
              <a:latin typeface="Arial" panose="020B0604020202020204" pitchFamily="34" charset="0"/>
              <a:cs typeface="Arial" panose="020B0604020202020204" pitchFamily="34" charset="0"/>
            </a:rPr>
            <a:t>. Indicar cual es el primer mes en el que se  ingresaran asientos. Es utilizado por CONTY para conocer desde que fecha deben considerarse los saldos iniciales </a:t>
          </a:r>
          <a:endParaRPr lang="en-US" sz="1800" kern="1200" dirty="0">
            <a:latin typeface="Arial" panose="020B0604020202020204" pitchFamily="34" charset="0"/>
            <a:cs typeface="Arial" panose="020B0604020202020204" pitchFamily="34" charset="0"/>
          </a:endParaRPr>
        </a:p>
      </dsp:txBody>
      <dsp:txXfrm>
        <a:off x="59228" y="2023758"/>
        <a:ext cx="7845297" cy="1094834"/>
      </dsp:txXfrm>
    </dsp:sp>
    <dsp:sp modelId="{C868E884-D8EE-4536-B2B2-78651AE7262B}">
      <dsp:nvSpPr>
        <dsp:cNvPr id="0" name=""/>
        <dsp:cNvSpPr/>
      </dsp:nvSpPr>
      <dsp:spPr>
        <a:xfrm>
          <a:off x="0" y="3383628"/>
          <a:ext cx="7963753" cy="1213290"/>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s-UY" sz="1800" kern="1200" dirty="0">
              <a:latin typeface="Arial" panose="020B0604020202020204" pitchFamily="34" charset="0"/>
              <a:cs typeface="Arial" panose="020B0604020202020204" pitchFamily="34" charset="0"/>
            </a:rPr>
            <a:t>Al momento de cerrar balance: si aun no se ingresaron los asientos de cierre y apertura no modifique este dato (permite arrastrar los saldos de las cuentas desde ejercicios anteriores). Si ya se ingresaron los asientos, ingrese el primer mes con asientos del nuevo ejercicio </a:t>
          </a:r>
          <a:endParaRPr lang="en-US" sz="1800" kern="1200" dirty="0">
            <a:latin typeface="Arial" panose="020B0604020202020204" pitchFamily="34" charset="0"/>
            <a:cs typeface="Arial" panose="020B0604020202020204" pitchFamily="34" charset="0"/>
          </a:endParaRPr>
        </a:p>
      </dsp:txBody>
      <dsp:txXfrm>
        <a:off x="59228" y="3442856"/>
        <a:ext cx="7845297" cy="1094834"/>
      </dsp:txXfrm>
    </dsp:sp>
    <dsp:sp modelId="{D2CC4172-6F12-4C7A-BEBB-9940CEAD171C}">
      <dsp:nvSpPr>
        <dsp:cNvPr id="0" name=""/>
        <dsp:cNvSpPr/>
      </dsp:nvSpPr>
      <dsp:spPr>
        <a:xfrm>
          <a:off x="0" y="4680800"/>
          <a:ext cx="7963753" cy="1487044"/>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s-UY" sz="1800" b="1" kern="1200" dirty="0">
              <a:latin typeface="Arial" panose="020B0604020202020204" pitchFamily="34" charset="0"/>
              <a:cs typeface="Arial" panose="020B0604020202020204" pitchFamily="34" charset="0"/>
            </a:rPr>
            <a:t>o USA DISTINTA LEYENDA POR CUENTA</a:t>
          </a:r>
          <a:r>
            <a:rPr lang="es-UY" sz="1800" kern="1200" dirty="0">
              <a:latin typeface="Arial" panose="020B0604020202020204" pitchFamily="34" charset="0"/>
              <a:cs typeface="Arial" panose="020B0604020202020204" pitchFamily="34" charset="0"/>
            </a:rPr>
            <a:t>. Al momento del ingresar el asiento, indica si se usa una única leyenda por asiento, o si desea que cada cuenta del asiento posea una leyenda diferente.</a:t>
          </a:r>
          <a:endParaRPr lang="en-US" sz="1800" kern="1200" dirty="0">
            <a:latin typeface="Arial" panose="020B0604020202020204" pitchFamily="34" charset="0"/>
            <a:cs typeface="Arial" panose="020B0604020202020204" pitchFamily="34" charset="0"/>
          </a:endParaRPr>
        </a:p>
      </dsp:txBody>
      <dsp:txXfrm>
        <a:off x="72592" y="4753392"/>
        <a:ext cx="7818569" cy="13418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251246-2DB1-4015-BD0C-366B8A6CE9DB}">
      <dsp:nvSpPr>
        <dsp:cNvPr id="0" name=""/>
        <dsp:cNvSpPr/>
      </dsp:nvSpPr>
      <dsp:spPr>
        <a:xfrm>
          <a:off x="0" y="1167"/>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E086A4C4-6B98-48CD-B86F-4389BB651261}">
      <dsp:nvSpPr>
        <dsp:cNvPr id="0" name=""/>
        <dsp:cNvSpPr/>
      </dsp:nvSpPr>
      <dsp:spPr>
        <a:xfrm>
          <a:off x="0" y="1167"/>
          <a:ext cx="7815015" cy="7115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UY" sz="1800" b="1" kern="1200" dirty="0">
              <a:latin typeface="Arial" panose="020B0604020202020204" pitchFamily="34" charset="0"/>
              <a:cs typeface="Arial" panose="020B0604020202020204" pitchFamily="34" charset="0"/>
            </a:rPr>
            <a:t>o USA  NUMERO DE ASIENTOS</a:t>
          </a:r>
          <a:r>
            <a:rPr lang="es-UY" sz="1800" kern="1200" dirty="0">
              <a:latin typeface="Arial" panose="020B0604020202020204" pitchFamily="34" charset="0"/>
              <a:cs typeface="Arial" panose="020B0604020202020204" pitchFamily="34" charset="0"/>
            </a:rPr>
            <a:t>.  Permite identificar a los asientos con un número interno de control, lo que permite además validar los numero de asiento</a:t>
          </a:r>
          <a:endParaRPr lang="en-US" sz="1800" kern="1200" dirty="0">
            <a:latin typeface="Arial" panose="020B0604020202020204" pitchFamily="34" charset="0"/>
            <a:cs typeface="Arial" panose="020B0604020202020204" pitchFamily="34" charset="0"/>
          </a:endParaRPr>
        </a:p>
      </dsp:txBody>
      <dsp:txXfrm>
        <a:off x="0" y="1167"/>
        <a:ext cx="7815015" cy="711524"/>
      </dsp:txXfrm>
    </dsp:sp>
    <dsp:sp modelId="{9D2F12E0-F2BF-4E5E-BC81-2532341BE3D1}">
      <dsp:nvSpPr>
        <dsp:cNvPr id="0" name=""/>
        <dsp:cNvSpPr/>
      </dsp:nvSpPr>
      <dsp:spPr>
        <a:xfrm>
          <a:off x="0" y="829714"/>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851BF4BC-E4FF-425A-9CB8-00AD6F23A47F}">
      <dsp:nvSpPr>
        <dsp:cNvPr id="0" name=""/>
        <dsp:cNvSpPr/>
      </dsp:nvSpPr>
      <dsp:spPr>
        <a:xfrm>
          <a:off x="0" y="712692"/>
          <a:ext cx="7815015" cy="11610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endParaRPr lang="es-UY" sz="1800" b="1" kern="1200" dirty="0"/>
        </a:p>
        <a:p>
          <a:pPr marL="0" lvl="0" indent="0" algn="l" defTabSz="800100">
            <a:lnSpc>
              <a:spcPct val="90000"/>
            </a:lnSpc>
            <a:spcBef>
              <a:spcPct val="0"/>
            </a:spcBef>
            <a:spcAft>
              <a:spcPct val="35000"/>
            </a:spcAft>
            <a:buNone/>
          </a:pPr>
          <a:r>
            <a:rPr lang="es-UY" sz="1800" b="1" kern="1200" dirty="0">
              <a:latin typeface="Arial" panose="020B0604020202020204" pitchFamily="34" charset="0"/>
              <a:cs typeface="Arial" panose="020B0604020202020204" pitchFamily="34" charset="0"/>
            </a:rPr>
            <a:t>o MUESTRA ORIGEN DE ASIENTOS</a:t>
          </a:r>
          <a:r>
            <a:rPr lang="es-UY" sz="1800" kern="1200" dirty="0"/>
            <a:t>. En el caso de que la empresa reciba asientos generados en Fígaro, </a:t>
          </a:r>
          <a:r>
            <a:rPr lang="es-UY" sz="1800" kern="1200" dirty="0" err="1"/>
            <a:t>Worky</a:t>
          </a:r>
          <a:r>
            <a:rPr lang="es-UY" sz="1800" kern="1200" dirty="0"/>
            <a:t>, esta opción permite  que </a:t>
          </a:r>
          <a:r>
            <a:rPr lang="es-UY" sz="1800" kern="1200" dirty="0" err="1"/>
            <a:t>Conty</a:t>
          </a:r>
          <a:r>
            <a:rPr lang="es-UY" sz="1800" kern="1200" dirty="0"/>
            <a:t> muestre para cada asiento cual es la aplicación desde la cual fue generado. </a:t>
          </a:r>
          <a:endParaRPr lang="en-US" sz="1800" kern="1200" dirty="0"/>
        </a:p>
      </dsp:txBody>
      <dsp:txXfrm>
        <a:off x="0" y="712692"/>
        <a:ext cx="7815015" cy="1161044"/>
      </dsp:txXfrm>
    </dsp:sp>
    <dsp:sp modelId="{0E920909-8E2A-4E28-A0E6-5AB23EDB8710}">
      <dsp:nvSpPr>
        <dsp:cNvPr id="0" name=""/>
        <dsp:cNvSpPr/>
      </dsp:nvSpPr>
      <dsp:spPr>
        <a:xfrm>
          <a:off x="0" y="1873737"/>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900DD4A4-7541-4491-916E-42999182F7BD}">
      <dsp:nvSpPr>
        <dsp:cNvPr id="0" name=""/>
        <dsp:cNvSpPr/>
      </dsp:nvSpPr>
      <dsp:spPr>
        <a:xfrm>
          <a:off x="7639" y="2096391"/>
          <a:ext cx="7815015" cy="11574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UY" sz="1800" b="1" kern="1200" dirty="0">
              <a:latin typeface="Arial" panose="020B0604020202020204" pitchFamily="34" charset="0"/>
              <a:cs typeface="Arial" panose="020B0604020202020204" pitchFamily="34" charset="0"/>
            </a:rPr>
            <a:t>o INGRESA TIPOS DE ASIENTOS</a:t>
          </a:r>
          <a:r>
            <a:rPr lang="es-UY" sz="1800" kern="1200" dirty="0">
              <a:latin typeface="Arial" panose="020B0604020202020204" pitchFamily="34" charset="0"/>
              <a:cs typeface="Arial" panose="020B0604020202020204" pitchFamily="34" charset="0"/>
            </a:rPr>
            <a:t>. Permite mostrar u ocultar  el tipo de asiento </a:t>
          </a:r>
          <a:r>
            <a:rPr lang="es-UY" sz="1800" kern="1200" dirty="0"/>
            <a:t>que se esta ingresando. Los tipos de asientos pueden ser configurados por la Empresa. </a:t>
          </a:r>
          <a:endParaRPr lang="en-US" sz="1800" kern="1200" dirty="0">
            <a:latin typeface="Arial" panose="020B0604020202020204" pitchFamily="34" charset="0"/>
            <a:cs typeface="Arial" panose="020B0604020202020204" pitchFamily="34" charset="0"/>
          </a:endParaRPr>
        </a:p>
      </dsp:txBody>
      <dsp:txXfrm>
        <a:off x="7639" y="2096391"/>
        <a:ext cx="7815015" cy="1157441"/>
      </dsp:txXfrm>
    </dsp:sp>
    <dsp:sp modelId="{3CD1824C-C38D-43D9-962F-2BF7286EA672}">
      <dsp:nvSpPr>
        <dsp:cNvPr id="0" name=""/>
        <dsp:cNvSpPr/>
      </dsp:nvSpPr>
      <dsp:spPr>
        <a:xfrm>
          <a:off x="0" y="3031178"/>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4BBA8093-D094-4F0E-B9CF-17259150954F}">
      <dsp:nvSpPr>
        <dsp:cNvPr id="0" name=""/>
        <dsp:cNvSpPr/>
      </dsp:nvSpPr>
      <dsp:spPr>
        <a:xfrm>
          <a:off x="7639" y="3058850"/>
          <a:ext cx="7815015" cy="1693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s-UY" sz="1800" b="1" kern="1200" dirty="0">
              <a:latin typeface="Arial" panose="020B0604020202020204" pitchFamily="34" charset="0"/>
              <a:cs typeface="Arial" panose="020B0604020202020204" pitchFamily="34" charset="0"/>
            </a:rPr>
            <a:t>o INGRESA ASIENTOS EN MONEDA EXTRANJERA</a:t>
          </a:r>
          <a:r>
            <a:rPr lang="es-UY" sz="1800" kern="1200" dirty="0"/>
            <a:t>. Esta opción se encuentra marcada por omisión, permite que si la empresa no posee asientos en m/e o no desea emitir informes en m/e, </a:t>
          </a:r>
          <a:r>
            <a:rPr lang="es-UY" sz="1800" kern="1200" dirty="0" err="1"/>
            <a:t>Conty</a:t>
          </a:r>
          <a:r>
            <a:rPr lang="es-UY" sz="1800" kern="1200" dirty="0"/>
            <a:t> oculte los datos relacionados a las monedas y a las cotizaciones tanto en el ingreso de asientos como en la emisión de informes, de manera de agilitar el ingreso de datos </a:t>
          </a:r>
          <a:endParaRPr lang="en-US" sz="1800" kern="1200" dirty="0"/>
        </a:p>
      </dsp:txBody>
      <dsp:txXfrm>
        <a:off x="7639" y="3058850"/>
        <a:ext cx="7815015" cy="1693672"/>
      </dsp:txXfrm>
    </dsp:sp>
    <dsp:sp modelId="{B59E2B52-D8B6-405D-8EF2-E7C94E6E508C}">
      <dsp:nvSpPr>
        <dsp:cNvPr id="0" name=""/>
        <dsp:cNvSpPr/>
      </dsp:nvSpPr>
      <dsp:spPr>
        <a:xfrm>
          <a:off x="0" y="4724851"/>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5B1C215E-AD97-4823-A9C1-58466D355D86}">
      <dsp:nvSpPr>
        <dsp:cNvPr id="0" name=""/>
        <dsp:cNvSpPr/>
      </dsp:nvSpPr>
      <dsp:spPr>
        <a:xfrm>
          <a:off x="0" y="4724851"/>
          <a:ext cx="7822655" cy="313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kern="1200" dirty="0"/>
        </a:p>
      </dsp:txBody>
      <dsp:txXfrm>
        <a:off x="0" y="4724851"/>
        <a:ext cx="7822655" cy="313073"/>
      </dsp:txXfrm>
    </dsp:sp>
    <dsp:sp modelId="{4AD8BA79-6662-461D-A3EF-2E5012BBCE2F}">
      <dsp:nvSpPr>
        <dsp:cNvPr id="0" name=""/>
        <dsp:cNvSpPr/>
      </dsp:nvSpPr>
      <dsp:spPr>
        <a:xfrm>
          <a:off x="0" y="5037924"/>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AB738FE4-12AE-4DE5-A044-DED91438A49F}">
      <dsp:nvSpPr>
        <dsp:cNvPr id="0" name=""/>
        <dsp:cNvSpPr/>
      </dsp:nvSpPr>
      <dsp:spPr>
        <a:xfrm>
          <a:off x="0" y="5037924"/>
          <a:ext cx="7822655" cy="313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kern="1200" dirty="0"/>
        </a:p>
      </dsp:txBody>
      <dsp:txXfrm>
        <a:off x="0" y="5037924"/>
        <a:ext cx="7822655" cy="313073"/>
      </dsp:txXfrm>
    </dsp:sp>
    <dsp:sp modelId="{4FA8DCED-F9E5-4DB1-868F-5F8D4F112209}">
      <dsp:nvSpPr>
        <dsp:cNvPr id="0" name=""/>
        <dsp:cNvSpPr/>
      </dsp:nvSpPr>
      <dsp:spPr>
        <a:xfrm>
          <a:off x="0" y="5350997"/>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00DC1633-E3A2-4811-865B-5D8D5802163C}">
      <dsp:nvSpPr>
        <dsp:cNvPr id="0" name=""/>
        <dsp:cNvSpPr/>
      </dsp:nvSpPr>
      <dsp:spPr>
        <a:xfrm>
          <a:off x="0" y="5350997"/>
          <a:ext cx="7822655" cy="313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kern="1200" dirty="0"/>
        </a:p>
      </dsp:txBody>
      <dsp:txXfrm>
        <a:off x="0" y="5350997"/>
        <a:ext cx="7822655" cy="313073"/>
      </dsp:txXfrm>
    </dsp:sp>
    <dsp:sp modelId="{F2A7CFA1-5611-44CE-B3E7-959AA21A191C}">
      <dsp:nvSpPr>
        <dsp:cNvPr id="0" name=""/>
        <dsp:cNvSpPr/>
      </dsp:nvSpPr>
      <dsp:spPr>
        <a:xfrm>
          <a:off x="0" y="5664070"/>
          <a:ext cx="7822655"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1">
          <a:scrgbClr r="0" g="0" b="0"/>
        </a:effectRef>
        <a:fontRef idx="minor">
          <a:schemeClr val="lt1"/>
        </a:fontRef>
      </dsp:style>
    </dsp:sp>
    <dsp:sp modelId="{2C11CAE2-5C18-4D97-9ACD-18E95B05DA06}">
      <dsp:nvSpPr>
        <dsp:cNvPr id="0" name=""/>
        <dsp:cNvSpPr/>
      </dsp:nvSpPr>
      <dsp:spPr>
        <a:xfrm>
          <a:off x="0" y="5664070"/>
          <a:ext cx="7822655" cy="313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endParaRPr lang="en-US" sz="1400" kern="1200" dirty="0"/>
        </a:p>
      </dsp:txBody>
      <dsp:txXfrm>
        <a:off x="0" y="5664070"/>
        <a:ext cx="7822655" cy="31307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UY"/>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876876-95A1-4AAA-BA40-E192D291DDDE}" type="datetimeFigureOut">
              <a:rPr lang="es-UY" smtClean="0"/>
              <a:t>2/5/2025</a:t>
            </a:fld>
            <a:endParaRPr lang="es-UY"/>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UY"/>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UY"/>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443CDC-CC9C-40F1-8E91-7802D6689A86}" type="slidenum">
              <a:rPr lang="es-UY" smtClean="0"/>
              <a:t>‹Nº›</a:t>
            </a:fld>
            <a:endParaRPr lang="es-UY"/>
          </a:p>
        </p:txBody>
      </p:sp>
    </p:spTree>
    <p:extLst>
      <p:ext uri="{BB962C8B-B14F-4D97-AF65-F5344CB8AC3E}">
        <p14:creationId xmlns:p14="http://schemas.microsoft.com/office/powerpoint/2010/main" val="284746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323B74-A9DA-891C-C06D-C865F8DE0F0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Y"/>
          </a:p>
        </p:txBody>
      </p:sp>
      <p:sp>
        <p:nvSpPr>
          <p:cNvPr id="3" name="Subtítulo 2">
            <a:extLst>
              <a:ext uri="{FF2B5EF4-FFF2-40B4-BE49-F238E27FC236}">
                <a16:creationId xmlns:a16="http://schemas.microsoft.com/office/drawing/2014/main" id="{2C81B2C9-9E04-E3FD-56A1-6101F320CE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Y"/>
          </a:p>
        </p:txBody>
      </p:sp>
      <p:sp>
        <p:nvSpPr>
          <p:cNvPr id="4" name="Marcador de fecha 3">
            <a:extLst>
              <a:ext uri="{FF2B5EF4-FFF2-40B4-BE49-F238E27FC236}">
                <a16:creationId xmlns:a16="http://schemas.microsoft.com/office/drawing/2014/main" id="{BB45802B-99E2-1965-EA4E-7E2F4924B38B}"/>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4B5E1F99-9D26-5F6B-E4CD-EF1D396CD983}"/>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3F16822D-2699-2849-2439-E49593EFAFCE}"/>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831491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226CE0-40E5-3D77-C622-F0AEDB5A00DA}"/>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271DC8FB-4CFF-B198-08D2-DC6C71353D5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63157D80-68D2-1403-DF1D-744683628A29}"/>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8E680F8B-1C15-71F9-5493-4040AD7703EB}"/>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A7E503CA-F958-2126-3DFA-7188B726A190}"/>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884246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057EB65-2D3F-B614-AF20-E21FA62E3A1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Y"/>
          </a:p>
        </p:txBody>
      </p:sp>
      <p:sp>
        <p:nvSpPr>
          <p:cNvPr id="3" name="Marcador de texto vertical 2">
            <a:extLst>
              <a:ext uri="{FF2B5EF4-FFF2-40B4-BE49-F238E27FC236}">
                <a16:creationId xmlns:a16="http://schemas.microsoft.com/office/drawing/2014/main" id="{8284A322-1510-C30B-8390-F74025F230CC}"/>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8408516D-AC64-699D-9723-B375195ECCBE}"/>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1EED81AE-30ED-64B7-C189-294ECA14E09C}"/>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8031F25C-65EA-F8B7-BE25-18BAEF1BC7ED}"/>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294976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6FBB68-DAF5-60FE-E5CF-7061A3A00EBD}"/>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EC8453F5-91EB-B9C5-B782-B03F3057E40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7CE727B6-D3B3-DC34-AC9E-BB5B4680C6DE}"/>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C80946C9-A3EC-9C9F-8E9B-18588BBD0ED1}"/>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BDA45043-114A-D32D-12F0-76760F7588D6}"/>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2453137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648DBF-EDEE-4BAE-35CD-1CCDFFF99225}"/>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B32973D2-98E8-38FF-98F3-237F086C643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B6CF3F39-BF13-97DE-04EF-D357C0DF7A2D}"/>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CD4A46E8-B321-07B5-2088-D16854B2BDAC}"/>
              </a:ext>
            </a:extLst>
          </p:cNvPr>
          <p:cNvSpPr>
            <a:spLocks noGrp="1"/>
          </p:cNvSpPr>
          <p:nvPr>
            <p:ph type="ftr" sz="quarter" idx="11"/>
          </p:nvPr>
        </p:nvSpPr>
        <p:spPr/>
        <p:txBody>
          <a:bodyPr/>
          <a:lstStyle/>
          <a:p>
            <a:endParaRPr lang="es-UY"/>
          </a:p>
        </p:txBody>
      </p:sp>
      <p:sp>
        <p:nvSpPr>
          <p:cNvPr id="6" name="Marcador de número de diapositiva 5">
            <a:extLst>
              <a:ext uri="{FF2B5EF4-FFF2-40B4-BE49-F238E27FC236}">
                <a16:creationId xmlns:a16="http://schemas.microsoft.com/office/drawing/2014/main" id="{E9E5194C-11A0-8699-DC3F-5D9E95CC8F81}"/>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3403817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09AF63-8DFF-CBCA-7D19-CA3CE88978D9}"/>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2F86D5DD-18D5-B385-4604-3695DF0C2D2D}"/>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contenido 3">
            <a:extLst>
              <a:ext uri="{FF2B5EF4-FFF2-40B4-BE49-F238E27FC236}">
                <a16:creationId xmlns:a16="http://schemas.microsoft.com/office/drawing/2014/main" id="{D2DEA219-B87C-5A79-9665-50A4B406F26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fecha 4">
            <a:extLst>
              <a:ext uri="{FF2B5EF4-FFF2-40B4-BE49-F238E27FC236}">
                <a16:creationId xmlns:a16="http://schemas.microsoft.com/office/drawing/2014/main" id="{68877CFB-00E2-D317-3E54-684EAC745F2E}"/>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6" name="Marcador de pie de página 5">
            <a:extLst>
              <a:ext uri="{FF2B5EF4-FFF2-40B4-BE49-F238E27FC236}">
                <a16:creationId xmlns:a16="http://schemas.microsoft.com/office/drawing/2014/main" id="{2EC0C778-3BE7-DB83-D3B6-5D26053252B6}"/>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9C5FC0FC-9DAF-A7CD-C13D-D866CE247490}"/>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34989428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552F06-E022-0CCB-48E5-DE27FCA9DE1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CB13A8E0-1A61-8113-21CB-EAE3C6BF1D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8C7DE797-B8A9-4BD8-4BDF-30F44D58B3A3}"/>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5" name="Marcador de texto 4">
            <a:extLst>
              <a:ext uri="{FF2B5EF4-FFF2-40B4-BE49-F238E27FC236}">
                <a16:creationId xmlns:a16="http://schemas.microsoft.com/office/drawing/2014/main" id="{1754E433-076B-58DF-811A-0FD74A8D4D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6B14A17-A121-BA39-9C51-4F01E6A00EE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7" name="Marcador de fecha 6">
            <a:extLst>
              <a:ext uri="{FF2B5EF4-FFF2-40B4-BE49-F238E27FC236}">
                <a16:creationId xmlns:a16="http://schemas.microsoft.com/office/drawing/2014/main" id="{78B23990-4CE1-E9A5-AA76-B352E62CC6D1}"/>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8" name="Marcador de pie de página 7">
            <a:extLst>
              <a:ext uri="{FF2B5EF4-FFF2-40B4-BE49-F238E27FC236}">
                <a16:creationId xmlns:a16="http://schemas.microsoft.com/office/drawing/2014/main" id="{494CBF10-3AAD-29E9-2CB4-83CA436D280F}"/>
              </a:ext>
            </a:extLst>
          </p:cNvPr>
          <p:cNvSpPr>
            <a:spLocks noGrp="1"/>
          </p:cNvSpPr>
          <p:nvPr>
            <p:ph type="ftr" sz="quarter" idx="11"/>
          </p:nvPr>
        </p:nvSpPr>
        <p:spPr/>
        <p:txBody>
          <a:bodyPr/>
          <a:lstStyle/>
          <a:p>
            <a:endParaRPr lang="es-UY"/>
          </a:p>
        </p:txBody>
      </p:sp>
      <p:sp>
        <p:nvSpPr>
          <p:cNvPr id="9" name="Marcador de número de diapositiva 8">
            <a:extLst>
              <a:ext uri="{FF2B5EF4-FFF2-40B4-BE49-F238E27FC236}">
                <a16:creationId xmlns:a16="http://schemas.microsoft.com/office/drawing/2014/main" id="{79CA2055-318C-AB0B-65A5-AEA973E3F86B}"/>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134603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D9B166-808D-916F-C7C6-B1D653D1E23B}"/>
              </a:ext>
            </a:extLst>
          </p:cNvPr>
          <p:cNvSpPr>
            <a:spLocks noGrp="1"/>
          </p:cNvSpPr>
          <p:nvPr>
            <p:ph type="title"/>
          </p:nvPr>
        </p:nvSpPr>
        <p:spPr/>
        <p:txBody>
          <a:bodyPr/>
          <a:lstStyle/>
          <a:p>
            <a:r>
              <a:rPr lang="es-ES"/>
              <a:t>Haga clic para modificar el estilo de título del patrón</a:t>
            </a:r>
            <a:endParaRPr lang="es-UY"/>
          </a:p>
        </p:txBody>
      </p:sp>
      <p:sp>
        <p:nvSpPr>
          <p:cNvPr id="3" name="Marcador de fecha 2">
            <a:extLst>
              <a:ext uri="{FF2B5EF4-FFF2-40B4-BE49-F238E27FC236}">
                <a16:creationId xmlns:a16="http://schemas.microsoft.com/office/drawing/2014/main" id="{7758B73E-D054-BDA0-DA7F-02E6F2CEC062}"/>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4" name="Marcador de pie de página 3">
            <a:extLst>
              <a:ext uri="{FF2B5EF4-FFF2-40B4-BE49-F238E27FC236}">
                <a16:creationId xmlns:a16="http://schemas.microsoft.com/office/drawing/2014/main" id="{E0C4B3F7-14EA-307D-46F0-83CB61383F5A}"/>
              </a:ext>
            </a:extLst>
          </p:cNvPr>
          <p:cNvSpPr>
            <a:spLocks noGrp="1"/>
          </p:cNvSpPr>
          <p:nvPr>
            <p:ph type="ftr" sz="quarter" idx="11"/>
          </p:nvPr>
        </p:nvSpPr>
        <p:spPr/>
        <p:txBody>
          <a:bodyPr/>
          <a:lstStyle/>
          <a:p>
            <a:endParaRPr lang="es-UY"/>
          </a:p>
        </p:txBody>
      </p:sp>
      <p:sp>
        <p:nvSpPr>
          <p:cNvPr id="5" name="Marcador de número de diapositiva 4">
            <a:extLst>
              <a:ext uri="{FF2B5EF4-FFF2-40B4-BE49-F238E27FC236}">
                <a16:creationId xmlns:a16="http://schemas.microsoft.com/office/drawing/2014/main" id="{2CC8E09D-EF4A-E377-26CD-B0915A767BA5}"/>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2840233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115650E-4A5D-F425-D164-2AECD9F00371}"/>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3" name="Marcador de pie de página 2">
            <a:extLst>
              <a:ext uri="{FF2B5EF4-FFF2-40B4-BE49-F238E27FC236}">
                <a16:creationId xmlns:a16="http://schemas.microsoft.com/office/drawing/2014/main" id="{F7A939AF-B1F6-DD42-6101-1DA7EA443695}"/>
              </a:ext>
            </a:extLst>
          </p:cNvPr>
          <p:cNvSpPr>
            <a:spLocks noGrp="1"/>
          </p:cNvSpPr>
          <p:nvPr>
            <p:ph type="ftr" sz="quarter" idx="11"/>
          </p:nvPr>
        </p:nvSpPr>
        <p:spPr/>
        <p:txBody>
          <a:bodyPr/>
          <a:lstStyle/>
          <a:p>
            <a:endParaRPr lang="es-UY"/>
          </a:p>
        </p:txBody>
      </p:sp>
      <p:sp>
        <p:nvSpPr>
          <p:cNvPr id="4" name="Marcador de número de diapositiva 3">
            <a:extLst>
              <a:ext uri="{FF2B5EF4-FFF2-40B4-BE49-F238E27FC236}">
                <a16:creationId xmlns:a16="http://schemas.microsoft.com/office/drawing/2014/main" id="{F76FC04F-440A-8BDC-7E7C-52E7DF29D82B}"/>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1765538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0ACE5B-B3E6-5418-BFAD-5D2F5E1580C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contenido 2">
            <a:extLst>
              <a:ext uri="{FF2B5EF4-FFF2-40B4-BE49-F238E27FC236}">
                <a16:creationId xmlns:a16="http://schemas.microsoft.com/office/drawing/2014/main" id="{3329125C-BA15-A044-32B2-14DEEDDD6C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texto 3">
            <a:extLst>
              <a:ext uri="{FF2B5EF4-FFF2-40B4-BE49-F238E27FC236}">
                <a16:creationId xmlns:a16="http://schemas.microsoft.com/office/drawing/2014/main" id="{CFB7E91A-1216-0B22-29EA-283E609876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26A7B6-F591-6103-C68A-A659AC5C5960}"/>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6" name="Marcador de pie de página 5">
            <a:extLst>
              <a:ext uri="{FF2B5EF4-FFF2-40B4-BE49-F238E27FC236}">
                <a16:creationId xmlns:a16="http://schemas.microsoft.com/office/drawing/2014/main" id="{5E3A77AE-2769-FB9C-00BC-7EC27D0A1591}"/>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B3204FF7-A4FC-8DE3-31A6-70E5EA9D4287}"/>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3701396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B70988-B052-FDD3-20C9-4435F45E55F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Y"/>
          </a:p>
        </p:txBody>
      </p:sp>
      <p:sp>
        <p:nvSpPr>
          <p:cNvPr id="3" name="Marcador de posición de imagen 2">
            <a:extLst>
              <a:ext uri="{FF2B5EF4-FFF2-40B4-BE49-F238E27FC236}">
                <a16:creationId xmlns:a16="http://schemas.microsoft.com/office/drawing/2014/main" id="{307B6302-11E1-3733-966E-4D4F7FE763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Y"/>
          </a:p>
        </p:txBody>
      </p:sp>
      <p:sp>
        <p:nvSpPr>
          <p:cNvPr id="4" name="Marcador de texto 3">
            <a:extLst>
              <a:ext uri="{FF2B5EF4-FFF2-40B4-BE49-F238E27FC236}">
                <a16:creationId xmlns:a16="http://schemas.microsoft.com/office/drawing/2014/main" id="{360CFE95-EC32-AD2A-E49C-CFE733D5D4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006AC406-CA1C-B56D-1B8A-9DE43BCE2062}"/>
              </a:ext>
            </a:extLst>
          </p:cNvPr>
          <p:cNvSpPr>
            <a:spLocks noGrp="1"/>
          </p:cNvSpPr>
          <p:nvPr>
            <p:ph type="dt" sz="half" idx="10"/>
          </p:nvPr>
        </p:nvSpPr>
        <p:spPr/>
        <p:txBody>
          <a:bodyPr/>
          <a:lstStyle/>
          <a:p>
            <a:fld id="{DCC221E6-28F2-49AF-8779-9B43C8E0E111}" type="datetimeFigureOut">
              <a:rPr lang="es-UY" smtClean="0"/>
              <a:t>2/5/2025</a:t>
            </a:fld>
            <a:endParaRPr lang="es-UY"/>
          </a:p>
        </p:txBody>
      </p:sp>
      <p:sp>
        <p:nvSpPr>
          <p:cNvPr id="6" name="Marcador de pie de página 5">
            <a:extLst>
              <a:ext uri="{FF2B5EF4-FFF2-40B4-BE49-F238E27FC236}">
                <a16:creationId xmlns:a16="http://schemas.microsoft.com/office/drawing/2014/main" id="{C4531F12-A7EA-B91F-355D-7D9030D7305C}"/>
              </a:ext>
            </a:extLst>
          </p:cNvPr>
          <p:cNvSpPr>
            <a:spLocks noGrp="1"/>
          </p:cNvSpPr>
          <p:nvPr>
            <p:ph type="ftr" sz="quarter" idx="11"/>
          </p:nvPr>
        </p:nvSpPr>
        <p:spPr/>
        <p:txBody>
          <a:bodyPr/>
          <a:lstStyle/>
          <a:p>
            <a:endParaRPr lang="es-UY"/>
          </a:p>
        </p:txBody>
      </p:sp>
      <p:sp>
        <p:nvSpPr>
          <p:cNvPr id="7" name="Marcador de número de diapositiva 6">
            <a:extLst>
              <a:ext uri="{FF2B5EF4-FFF2-40B4-BE49-F238E27FC236}">
                <a16:creationId xmlns:a16="http://schemas.microsoft.com/office/drawing/2014/main" id="{3962A9CB-D7E6-2EE9-872A-FE22EDB9DE74}"/>
              </a:ext>
            </a:extLst>
          </p:cNvPr>
          <p:cNvSpPr>
            <a:spLocks noGrp="1"/>
          </p:cNvSpPr>
          <p:nvPr>
            <p:ph type="sldNum" sz="quarter" idx="12"/>
          </p:nvPr>
        </p:nvSpPr>
        <p:spPr/>
        <p:txBody>
          <a:bodyPr/>
          <a:lstStyle/>
          <a:p>
            <a:fld id="{BBCCC848-2BD0-4C77-802A-0A40AE4F89AA}" type="slidenum">
              <a:rPr lang="es-UY" smtClean="0"/>
              <a:t>‹Nº›</a:t>
            </a:fld>
            <a:endParaRPr lang="es-UY"/>
          </a:p>
        </p:txBody>
      </p:sp>
    </p:spTree>
    <p:extLst>
      <p:ext uri="{BB962C8B-B14F-4D97-AF65-F5344CB8AC3E}">
        <p14:creationId xmlns:p14="http://schemas.microsoft.com/office/powerpoint/2010/main" val="1577034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0C29C7DC-6871-3000-ABDC-1FADBE3E66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Y"/>
          </a:p>
        </p:txBody>
      </p:sp>
      <p:sp>
        <p:nvSpPr>
          <p:cNvPr id="3" name="Marcador de texto 2">
            <a:extLst>
              <a:ext uri="{FF2B5EF4-FFF2-40B4-BE49-F238E27FC236}">
                <a16:creationId xmlns:a16="http://schemas.microsoft.com/office/drawing/2014/main" id="{CDF7787F-7E72-A21B-75C9-4BF178532E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Y"/>
          </a:p>
        </p:txBody>
      </p:sp>
      <p:sp>
        <p:nvSpPr>
          <p:cNvPr id="4" name="Marcador de fecha 3">
            <a:extLst>
              <a:ext uri="{FF2B5EF4-FFF2-40B4-BE49-F238E27FC236}">
                <a16:creationId xmlns:a16="http://schemas.microsoft.com/office/drawing/2014/main" id="{17ADDFD8-4D72-6F61-CAA4-AFB62A1CF29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CC221E6-28F2-49AF-8779-9B43C8E0E111}" type="datetimeFigureOut">
              <a:rPr lang="es-UY" smtClean="0"/>
              <a:t>2/5/2025</a:t>
            </a:fld>
            <a:endParaRPr lang="es-UY"/>
          </a:p>
        </p:txBody>
      </p:sp>
      <p:sp>
        <p:nvSpPr>
          <p:cNvPr id="5" name="Marcador de pie de página 4">
            <a:extLst>
              <a:ext uri="{FF2B5EF4-FFF2-40B4-BE49-F238E27FC236}">
                <a16:creationId xmlns:a16="http://schemas.microsoft.com/office/drawing/2014/main" id="{E88CE440-E7C7-BA24-70DB-9FCA2BF918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Y"/>
          </a:p>
        </p:txBody>
      </p:sp>
      <p:sp>
        <p:nvSpPr>
          <p:cNvPr id="6" name="Marcador de número de diapositiva 5">
            <a:extLst>
              <a:ext uri="{FF2B5EF4-FFF2-40B4-BE49-F238E27FC236}">
                <a16:creationId xmlns:a16="http://schemas.microsoft.com/office/drawing/2014/main" id="{BC0A543D-30B6-529E-F353-A30CA161994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BCCC848-2BD0-4C77-802A-0A40AE4F89AA}" type="slidenum">
              <a:rPr lang="es-UY" smtClean="0"/>
              <a:t>‹Nº›</a:t>
            </a:fld>
            <a:endParaRPr lang="es-UY"/>
          </a:p>
        </p:txBody>
      </p:sp>
    </p:spTree>
    <p:extLst>
      <p:ext uri="{BB962C8B-B14F-4D97-AF65-F5344CB8AC3E}">
        <p14:creationId xmlns:p14="http://schemas.microsoft.com/office/powerpoint/2010/main" val="4143162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Freeform: Shape 4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ítulo 1">
            <a:extLst>
              <a:ext uri="{FF2B5EF4-FFF2-40B4-BE49-F238E27FC236}">
                <a16:creationId xmlns:a16="http://schemas.microsoft.com/office/drawing/2014/main" id="{BD30F204-9AE1-35E4-465D-1AEBFB96F3DF}"/>
              </a:ext>
            </a:extLst>
          </p:cNvPr>
          <p:cNvSpPr>
            <a:spLocks noGrp="1"/>
          </p:cNvSpPr>
          <p:nvPr>
            <p:ph type="ctrTitle"/>
          </p:nvPr>
        </p:nvSpPr>
        <p:spPr>
          <a:xfrm>
            <a:off x="1314824" y="735106"/>
            <a:ext cx="10053763" cy="2928470"/>
          </a:xfrm>
        </p:spPr>
        <p:txBody>
          <a:bodyPr anchor="b">
            <a:normAutofit/>
          </a:bodyPr>
          <a:lstStyle/>
          <a:p>
            <a:pPr algn="l"/>
            <a:r>
              <a:rPr lang="es-UY" sz="4800" b="1">
                <a:solidFill>
                  <a:srgbClr val="FFFFFF"/>
                </a:solidFill>
              </a:rPr>
              <a:t>CONFIGURACIÓN DE EMPRESAS</a:t>
            </a:r>
          </a:p>
        </p:txBody>
      </p:sp>
      <p:sp>
        <p:nvSpPr>
          <p:cNvPr id="3" name="Subtítulo 2">
            <a:extLst>
              <a:ext uri="{FF2B5EF4-FFF2-40B4-BE49-F238E27FC236}">
                <a16:creationId xmlns:a16="http://schemas.microsoft.com/office/drawing/2014/main" id="{56DA3AAB-333D-5A71-5EA2-8160136A245C}"/>
              </a:ext>
            </a:extLst>
          </p:cNvPr>
          <p:cNvSpPr>
            <a:spLocks noGrp="1"/>
          </p:cNvSpPr>
          <p:nvPr>
            <p:ph type="subTitle" idx="1"/>
          </p:nvPr>
        </p:nvSpPr>
        <p:spPr>
          <a:xfrm>
            <a:off x="596154" y="4597400"/>
            <a:ext cx="10772433" cy="1905000"/>
          </a:xfrm>
        </p:spPr>
        <p:txBody>
          <a:bodyPr anchor="ctr">
            <a:normAutofit/>
          </a:bodyPr>
          <a:lstStyle/>
          <a:p>
            <a:pPr algn="l"/>
            <a:r>
              <a:rPr lang="es-UY" sz="2000" dirty="0">
                <a:latin typeface="Arial" panose="020B0604020202020204" pitchFamily="34" charset="0"/>
                <a:cs typeface="Arial" panose="020B0604020202020204" pitchFamily="34" charset="0"/>
              </a:rPr>
              <a:t>Propiedades de la empresa Se accede a esta opción a partir del Menú Empresa, contiene los datos identificatorios de la empresa y las opciones sobre la parametrización de la misma.</a:t>
            </a:r>
          </a:p>
          <a:p>
            <a:pPr algn="l"/>
            <a:r>
              <a:rPr lang="es-UY" sz="2000" dirty="0">
                <a:latin typeface="Arial" panose="020B0604020202020204" pitchFamily="34" charset="0"/>
                <a:cs typeface="Arial" panose="020B0604020202020204" pitchFamily="34" charset="0"/>
              </a:rPr>
              <a:t> Estos datos son solicitados al momento de crear una empresa y pueden ser modificados en cualquier momento y siempre de deben validar dichas modificaciones.</a:t>
            </a:r>
          </a:p>
          <a:p>
            <a:pPr algn="l"/>
            <a:endParaRPr lang="es-UY" sz="1900" dirty="0"/>
          </a:p>
        </p:txBody>
      </p:sp>
    </p:spTree>
    <p:extLst>
      <p:ext uri="{BB962C8B-B14F-4D97-AF65-F5344CB8AC3E}">
        <p14:creationId xmlns:p14="http://schemas.microsoft.com/office/powerpoint/2010/main" val="1558004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a:extLst>
              <a:ext uri="{FF2B5EF4-FFF2-40B4-BE49-F238E27FC236}">
                <a16:creationId xmlns:a16="http://schemas.microsoft.com/office/drawing/2014/main" id="{5AAF5DF2-CDDC-6B55-CCB8-D6D1BA0932B6}"/>
              </a:ext>
            </a:extLst>
          </p:cNvPr>
          <p:cNvPicPr>
            <a:picLocks noGrp="1" noChangeAspect="1"/>
          </p:cNvPicPr>
          <p:nvPr>
            <p:ph idx="1"/>
          </p:nvPr>
        </p:nvPicPr>
        <p:blipFill>
          <a:blip r:embed="rId2"/>
          <a:stretch>
            <a:fillRect/>
          </a:stretch>
        </p:blipFill>
        <p:spPr>
          <a:xfrm>
            <a:off x="3026912" y="576231"/>
            <a:ext cx="5151887" cy="5748369"/>
          </a:xfrm>
          <a:prstGeom prst="rect">
            <a:avLst/>
          </a:prstGeom>
        </p:spPr>
      </p:pic>
    </p:spTree>
    <p:extLst>
      <p:ext uri="{BB962C8B-B14F-4D97-AF65-F5344CB8AC3E}">
        <p14:creationId xmlns:p14="http://schemas.microsoft.com/office/powerpoint/2010/main" val="2675770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73D59E3-BFDF-C8BB-9E2D-5CD762E817CC}"/>
              </a:ext>
            </a:extLst>
          </p:cNvPr>
          <p:cNvPicPr>
            <a:picLocks noChangeAspect="1"/>
          </p:cNvPicPr>
          <p:nvPr/>
        </p:nvPicPr>
        <p:blipFill>
          <a:blip r:embed="rId2">
            <a:duotone>
              <a:schemeClr val="bg2">
                <a:shade val="45000"/>
                <a:satMod val="135000"/>
              </a:schemeClr>
              <a:prstClr val="white"/>
            </a:duotone>
          </a:blip>
          <a:srcRect b="15730"/>
          <a:stretch/>
        </p:blipFill>
        <p:spPr>
          <a:xfrm>
            <a:off x="20" y="10"/>
            <a:ext cx="12191980" cy="6857990"/>
          </a:xfrm>
          <a:prstGeom prst="rect">
            <a:avLst/>
          </a:prstGeom>
        </p:spPr>
      </p:pic>
      <p:sp>
        <p:nvSpPr>
          <p:cNvPr id="13" name="Rectangle 12">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uadroTexto 4">
            <a:extLst>
              <a:ext uri="{FF2B5EF4-FFF2-40B4-BE49-F238E27FC236}">
                <a16:creationId xmlns:a16="http://schemas.microsoft.com/office/drawing/2014/main" id="{7480AF91-C30F-BECB-E813-F08D2343BBBD}"/>
              </a:ext>
            </a:extLst>
          </p:cNvPr>
          <p:cNvGraphicFramePr/>
          <p:nvPr>
            <p:extLst>
              <p:ext uri="{D42A27DB-BD31-4B8C-83A1-F6EECF244321}">
                <p14:modId xmlns:p14="http://schemas.microsoft.com/office/powerpoint/2010/main" val="9193002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235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Marcador de contenido 2">
            <a:extLst>
              <a:ext uri="{FF2B5EF4-FFF2-40B4-BE49-F238E27FC236}">
                <a16:creationId xmlns:a16="http://schemas.microsoft.com/office/drawing/2014/main" id="{47473EAE-CC75-4DA4-7CCD-A66E0E528F66}"/>
              </a:ext>
            </a:extLst>
          </p:cNvPr>
          <p:cNvGraphicFramePr>
            <a:graphicFrameLocks noGrp="1"/>
          </p:cNvGraphicFramePr>
          <p:nvPr>
            <p:ph idx="1"/>
            <p:extLst>
              <p:ext uri="{D42A27DB-BD31-4B8C-83A1-F6EECF244321}">
                <p14:modId xmlns:p14="http://schemas.microsoft.com/office/powerpoint/2010/main" val="2722996908"/>
              </p:ext>
            </p:extLst>
          </p:nvPr>
        </p:nvGraphicFramePr>
        <p:xfrm>
          <a:off x="4012347" y="355600"/>
          <a:ext cx="7963753"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59769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0" name="Rectangle 5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5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5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5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Shape 6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5" name="Rectangle 6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7" name="Marcador de contenido 2">
            <a:extLst>
              <a:ext uri="{FF2B5EF4-FFF2-40B4-BE49-F238E27FC236}">
                <a16:creationId xmlns:a16="http://schemas.microsoft.com/office/drawing/2014/main" id="{21F95B49-1F73-8685-E79B-DFABA0A7DCC5}"/>
              </a:ext>
            </a:extLst>
          </p:cNvPr>
          <p:cNvGraphicFramePr>
            <a:graphicFrameLocks noGrp="1"/>
          </p:cNvGraphicFramePr>
          <p:nvPr>
            <p:ph idx="1"/>
            <p:extLst>
              <p:ext uri="{D42A27DB-BD31-4B8C-83A1-F6EECF244321}">
                <p14:modId xmlns:p14="http://schemas.microsoft.com/office/powerpoint/2010/main" val="646870571"/>
              </p:ext>
            </p:extLst>
          </p:nvPr>
        </p:nvGraphicFramePr>
        <p:xfrm>
          <a:off x="4026445" y="511388"/>
          <a:ext cx="7822655" cy="5978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3906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59">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Shape 69">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Subtítulo 2">
            <a:extLst>
              <a:ext uri="{FF2B5EF4-FFF2-40B4-BE49-F238E27FC236}">
                <a16:creationId xmlns:a16="http://schemas.microsoft.com/office/drawing/2014/main" id="{C0DFB906-EDE7-753F-7462-8CF99D659150}"/>
              </a:ext>
            </a:extLst>
          </p:cNvPr>
          <p:cNvSpPr>
            <a:spLocks noGrp="1"/>
          </p:cNvSpPr>
          <p:nvPr>
            <p:ph type="subTitle" idx="1"/>
          </p:nvPr>
        </p:nvSpPr>
        <p:spPr>
          <a:xfrm>
            <a:off x="266700" y="4351002"/>
            <a:ext cx="11620500" cy="2565400"/>
          </a:xfrm>
        </p:spPr>
        <p:txBody>
          <a:bodyPr anchor="ctr">
            <a:noAutofit/>
          </a:bodyPr>
          <a:lstStyle/>
          <a:p>
            <a:pPr algn="l"/>
            <a:r>
              <a:rPr lang="es-UY" sz="1800" b="1" dirty="0">
                <a:latin typeface="Arial" panose="020B0604020202020204" pitchFamily="34" charset="0"/>
                <a:cs typeface="Arial" panose="020B0604020202020204" pitchFamily="34" charset="0"/>
              </a:rPr>
              <a:t>o INGRESA VENCIMIENTO DE ASIENTOS. </a:t>
            </a:r>
            <a:r>
              <a:rPr lang="es-UY" sz="1800" dirty="0">
                <a:latin typeface="Arial" panose="020B0604020202020204" pitchFamily="34" charset="0"/>
                <a:cs typeface="Arial" panose="020B0604020202020204" pitchFamily="34" charset="0"/>
              </a:rPr>
              <a:t>Si la empresa  desea administrar la gestión de vencimientos de cheques, facturas y documentos, esta opción permite que el usuario pueda registrar para cada línea del asiento, una fecha de vencimiento, la cual será utilizada para emitir los libros mayores ordenadas por dicha fecha </a:t>
            </a:r>
          </a:p>
          <a:p>
            <a:pPr algn="l"/>
            <a:r>
              <a:rPr lang="es-UY" sz="1800" b="1" dirty="0">
                <a:latin typeface="Arial" panose="020B0604020202020204" pitchFamily="34" charset="0"/>
                <a:cs typeface="Arial" panose="020B0604020202020204" pitchFamily="34" charset="0"/>
              </a:rPr>
              <a:t>o INGRESA IMPUTACIONES A CENTROS DE COSTOS</a:t>
            </a:r>
            <a:r>
              <a:rPr lang="es-UY" sz="1800" dirty="0">
                <a:latin typeface="Arial" panose="020B0604020202020204" pitchFamily="34" charset="0"/>
                <a:cs typeface="Arial" panose="020B0604020202020204" pitchFamily="34" charset="0"/>
              </a:rPr>
              <a:t>. Si los centros de costos no pueden ser determinados automáticamente, esta opción permite que el usuario pueda discriminar en cada asiento, el monto especifico a asignar en cada centro de costo. </a:t>
            </a:r>
          </a:p>
          <a:p>
            <a:pPr algn="l"/>
            <a:r>
              <a:rPr lang="es-UY" sz="1800" b="1" dirty="0">
                <a:latin typeface="Arial" panose="020B0604020202020204" pitchFamily="34" charset="0"/>
                <a:cs typeface="Arial" panose="020B0604020202020204" pitchFamily="34" charset="0"/>
              </a:rPr>
              <a:t>o INGRESA COMPROBANTES EN LOS ASIENTOS</a:t>
            </a:r>
            <a:r>
              <a:rPr lang="es-UY" sz="1800" dirty="0">
                <a:latin typeface="Arial" panose="020B0604020202020204" pitchFamily="34" charset="0"/>
                <a:cs typeface="Arial" panose="020B0604020202020204" pitchFamily="34" charset="0"/>
              </a:rPr>
              <a:t>. Si la empresa registra un asiento por comprobante y además desea identificar los mismos con su nombre .</a:t>
            </a:r>
          </a:p>
        </p:txBody>
      </p:sp>
    </p:spTree>
    <p:extLst>
      <p:ext uri="{BB962C8B-B14F-4D97-AF65-F5344CB8AC3E}">
        <p14:creationId xmlns:p14="http://schemas.microsoft.com/office/powerpoint/2010/main" val="766672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7">
            <a:extLst>
              <a:ext uri="{FF2B5EF4-FFF2-40B4-BE49-F238E27FC236}">
                <a16:creationId xmlns:a16="http://schemas.microsoft.com/office/drawing/2014/main" id="{56D63398-EEE4-4E6A-BEF3-E92924A282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3" y="0"/>
            <a:ext cx="12226755" cy="6858000"/>
          </a:xfrm>
          <a:prstGeom prst="rect">
            <a:avLst/>
          </a:prstGeom>
          <a:gradFill>
            <a:gsLst>
              <a:gs pos="0">
                <a:srgbClr val="000000"/>
              </a:gs>
              <a:gs pos="100000">
                <a:schemeClr val="accent1">
                  <a:lumMod val="75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6804B24-17AC-406D-9636-1332F5DF9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903156" y="-2460574"/>
            <a:ext cx="6859919" cy="11777232"/>
          </a:xfrm>
          <a:prstGeom prst="rect">
            <a:avLst/>
          </a:prstGeom>
          <a:gradFill>
            <a:gsLst>
              <a:gs pos="0">
                <a:schemeClr val="accent1">
                  <a:lumMod val="50000"/>
                  <a:alpha val="0"/>
                </a:schemeClr>
              </a:gs>
              <a:gs pos="100000">
                <a:schemeClr val="accent1">
                  <a:lumMod val="50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3" y="-864"/>
            <a:ext cx="3608179" cy="6858864"/>
          </a:xfrm>
          <a:prstGeom prst="rect">
            <a:avLst/>
          </a:prstGeom>
          <a:gradFill>
            <a:gsLst>
              <a:gs pos="0">
                <a:schemeClr val="accent1">
                  <a:lumMod val="75000"/>
                  <a:alpha val="48000"/>
                </a:schemeClr>
              </a:gs>
              <a:gs pos="99000">
                <a:srgbClr val="000000">
                  <a:alpha val="46000"/>
                </a:srgb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5626703">
            <a:off x="1164940" y="1025588"/>
            <a:ext cx="4967533" cy="4988390"/>
          </a:xfrm>
          <a:prstGeom prst="ellipse">
            <a:avLst/>
          </a:prstGeom>
          <a:gradFill>
            <a:gsLst>
              <a:gs pos="0">
                <a:schemeClr val="accent1">
                  <a:alpha val="24000"/>
                </a:schemeClr>
              </a:gs>
              <a:gs pos="79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a16="http://schemas.microsoft.com/office/drawing/2014/main" id="{570DF94D-F28F-435E-AD56-C40FC99AFA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2409782"/>
            <a:ext cx="12221732" cy="4443259"/>
          </a:xfrm>
          <a:prstGeom prst="rect">
            <a:avLst/>
          </a:prstGeom>
          <a:gradFill>
            <a:gsLst>
              <a:gs pos="0">
                <a:schemeClr val="accent1">
                  <a:lumMod val="75000"/>
                  <a:alpha val="50000"/>
                </a:schemeClr>
              </a:gs>
              <a:gs pos="99000">
                <a:srgbClr val="000000">
                  <a:alpha val="11000"/>
                </a:srgb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4F952EE-9AAE-4D81-BF98-35DF713340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942096" y="-2872097"/>
            <a:ext cx="6407535" cy="12151737"/>
          </a:xfrm>
          <a:prstGeom prst="rect">
            <a:avLst/>
          </a:prstGeom>
          <a:gradFill>
            <a:gsLst>
              <a:gs pos="1000">
                <a:srgbClr val="000000">
                  <a:alpha val="33000"/>
                </a:srgbClr>
              </a:gs>
              <a:gs pos="100000">
                <a:schemeClr val="accent1">
                  <a:lumMod val="50000"/>
                  <a:alpha val="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ítulo 2">
            <a:extLst>
              <a:ext uri="{FF2B5EF4-FFF2-40B4-BE49-F238E27FC236}">
                <a16:creationId xmlns:a16="http://schemas.microsoft.com/office/drawing/2014/main" id="{EBEA7C26-1F0B-52BD-7825-3325708B5526}"/>
              </a:ext>
            </a:extLst>
          </p:cNvPr>
          <p:cNvSpPr>
            <a:spLocks noGrp="1"/>
          </p:cNvSpPr>
          <p:nvPr>
            <p:ph type="subTitle" idx="1"/>
          </p:nvPr>
        </p:nvSpPr>
        <p:spPr>
          <a:xfrm>
            <a:off x="887894" y="114300"/>
            <a:ext cx="10973906" cy="6527800"/>
          </a:xfrm>
        </p:spPr>
        <p:txBody>
          <a:bodyPr anchor="b">
            <a:noAutofit/>
          </a:bodyPr>
          <a:lstStyle/>
          <a:p>
            <a:pPr algn="l"/>
            <a:r>
              <a:rPr lang="es-UY" sz="2000" b="1" u="sng" dirty="0">
                <a:solidFill>
                  <a:srgbClr val="FFFFFF"/>
                </a:solidFill>
                <a:latin typeface="Arial" panose="020B0604020202020204" pitchFamily="34" charset="0"/>
                <a:cs typeface="Arial" panose="020B0604020202020204" pitchFamily="34" charset="0"/>
              </a:rPr>
              <a:t>ARCHIVOS</a:t>
            </a:r>
          </a:p>
          <a:p>
            <a:pPr algn="l"/>
            <a:r>
              <a:rPr lang="es-UY" sz="1800" dirty="0">
                <a:solidFill>
                  <a:srgbClr val="FFFFFF"/>
                </a:solidFill>
                <a:latin typeface="Arial" panose="020B0604020202020204" pitchFamily="34" charset="0"/>
                <a:cs typeface="Arial" panose="020B0604020202020204" pitchFamily="34" charset="0"/>
              </a:rPr>
              <a:t> </a:t>
            </a:r>
            <a:r>
              <a:rPr lang="es-UY" sz="2000" dirty="0">
                <a:solidFill>
                  <a:srgbClr val="FFFFFF"/>
                </a:solidFill>
                <a:latin typeface="Arial" panose="020B0604020202020204" pitchFamily="34" charset="0"/>
                <a:cs typeface="Arial" panose="020B0604020202020204" pitchFamily="34" charset="0"/>
              </a:rPr>
              <a:t>Permite al crear un nueva empresa, copiar o compartir el plan de cuentas:</a:t>
            </a:r>
          </a:p>
          <a:p>
            <a:pPr marL="342900" indent="-342900" algn="l">
              <a:buFont typeface="Wingdings" panose="05000000000000000000" pitchFamily="2" charset="2"/>
              <a:buChar char="Ø"/>
            </a:pPr>
            <a:r>
              <a:rPr lang="es-UY" sz="2000" dirty="0">
                <a:solidFill>
                  <a:srgbClr val="FFFFFF"/>
                </a:solidFill>
                <a:latin typeface="Arial" panose="020B0604020202020204" pitchFamily="34" charset="0"/>
                <a:cs typeface="Arial" panose="020B0604020202020204" pitchFamily="34" charset="0"/>
              </a:rPr>
              <a:t> Copiar otra empresa. Una vez copiado el plan de cuentas, el mismo puede ser modificado sin que se modifique el plan de cuentas original.</a:t>
            </a:r>
          </a:p>
          <a:p>
            <a:pPr marL="342900" indent="-342900" algn="l">
              <a:buFont typeface="Wingdings" panose="05000000000000000000" pitchFamily="2" charset="2"/>
              <a:buChar char="Ø"/>
            </a:pPr>
            <a:r>
              <a:rPr lang="es-UY" sz="2000" dirty="0">
                <a:solidFill>
                  <a:srgbClr val="FFFFFF"/>
                </a:solidFill>
                <a:latin typeface="Arial" panose="020B0604020202020204" pitchFamily="34" charset="0"/>
                <a:cs typeface="Arial" panose="020B0604020202020204" pitchFamily="34" charset="0"/>
              </a:rPr>
              <a:t>Usar otra empresa. Varias empresas comparten un mismo plan de cuentas, de modo que cualquier modificación se ve reflejado para todas las empresas que lo utilicen. Es posible tener distintos planes de cuenta genéricos comunes a empresas de un mismo giro, estudio contable o grupo económico. </a:t>
            </a:r>
          </a:p>
          <a:p>
            <a:pPr algn="l"/>
            <a:r>
              <a:rPr lang="es-UY" sz="2000" dirty="0">
                <a:solidFill>
                  <a:srgbClr val="FFFFFF"/>
                </a:solidFill>
                <a:latin typeface="Arial" panose="020B0604020202020204" pitchFamily="34" charset="0"/>
                <a:cs typeface="Arial" panose="020B0604020202020204" pitchFamily="34" charset="0"/>
              </a:rPr>
              <a:t>Permite compartir las cotizaciones y arbitrajes de las monedas extranjeras</a:t>
            </a:r>
          </a:p>
          <a:p>
            <a:pPr marL="342900" indent="-342900" algn="l">
              <a:buFont typeface="Wingdings" panose="05000000000000000000" pitchFamily="2" charset="2"/>
              <a:buChar char="Ø"/>
            </a:pPr>
            <a:r>
              <a:rPr lang="es-UY" sz="2000" u="sng" dirty="0">
                <a:solidFill>
                  <a:srgbClr val="FFFFFF"/>
                </a:solidFill>
                <a:latin typeface="Arial" panose="020B0604020202020204" pitchFamily="34" charset="0"/>
                <a:cs typeface="Arial" panose="020B0604020202020204" pitchFamily="34" charset="0"/>
              </a:rPr>
              <a:t>Importar</a:t>
            </a:r>
          </a:p>
          <a:p>
            <a:pPr algn="l"/>
            <a:r>
              <a:rPr lang="es-UY" sz="2000" dirty="0">
                <a:solidFill>
                  <a:srgbClr val="FFFFFF"/>
                </a:solidFill>
                <a:latin typeface="Arial" panose="020B0604020202020204" pitchFamily="34" charset="0"/>
                <a:cs typeface="Arial" panose="020B0604020202020204" pitchFamily="34" charset="0"/>
              </a:rPr>
              <a:t>Si la empresa recibe asientos generados por </a:t>
            </a:r>
            <a:r>
              <a:rPr lang="es-UY" sz="2000" dirty="0" err="1">
                <a:solidFill>
                  <a:srgbClr val="FFFFFF"/>
                </a:solidFill>
                <a:latin typeface="Arial" panose="020B0604020202020204" pitchFamily="34" charset="0"/>
                <a:cs typeface="Arial" panose="020B0604020202020204" pitchFamily="34" charset="0"/>
              </a:rPr>
              <a:t>Worky</a:t>
            </a:r>
            <a:r>
              <a:rPr lang="es-UY" sz="2000" dirty="0">
                <a:solidFill>
                  <a:srgbClr val="FFFFFF"/>
                </a:solidFill>
                <a:latin typeface="Arial" panose="020B0604020202020204" pitchFamily="34" charset="0"/>
                <a:cs typeface="Arial" panose="020B0604020202020204" pitchFamily="34" charset="0"/>
              </a:rPr>
              <a:t> o Fígaro, es posible indicar que al abrir la empresa se verifique si existen asientos generados por dichas aplicaciones para incorporarlos en forma automática, o verificar cada tantos minutos si existen archivos a importar, lo que permite mantener actualizada en todo momento la información contable de la empresa.</a:t>
            </a:r>
          </a:p>
          <a:p>
            <a:pPr algn="l"/>
            <a:r>
              <a:rPr lang="es-UY" sz="2000" dirty="0">
                <a:solidFill>
                  <a:srgbClr val="FFFFFF"/>
                </a:solidFill>
                <a:latin typeface="Arial" panose="020B0604020202020204" pitchFamily="34" charset="0"/>
                <a:cs typeface="Arial" panose="020B0604020202020204" pitchFamily="34" charset="0"/>
              </a:rPr>
              <a:t> </a:t>
            </a:r>
            <a:r>
              <a:rPr lang="es-UY" sz="2000" u="sng" dirty="0">
                <a:solidFill>
                  <a:srgbClr val="FFFFFF"/>
                </a:solidFill>
                <a:latin typeface="Arial" panose="020B0604020202020204" pitchFamily="34" charset="0"/>
                <a:cs typeface="Arial" panose="020B0604020202020204" pitchFamily="34" charset="0"/>
              </a:rPr>
              <a:t>CAPITULOS </a:t>
            </a:r>
          </a:p>
          <a:p>
            <a:pPr algn="l"/>
            <a:r>
              <a:rPr lang="es-UY" sz="2000" dirty="0">
                <a:solidFill>
                  <a:srgbClr val="FFFFFF"/>
                </a:solidFill>
                <a:latin typeface="Arial" panose="020B0604020202020204" pitchFamily="34" charset="0"/>
                <a:cs typeface="Arial" panose="020B0604020202020204" pitchFamily="34" charset="0"/>
              </a:rPr>
              <a:t> Permite indicar como están codificados en el plan de cuentas de la empresa los diferentes capítulos contables.</a:t>
            </a:r>
          </a:p>
          <a:p>
            <a:pPr algn="l"/>
            <a:r>
              <a:rPr lang="es-UY" sz="2000" u="sng" dirty="0">
                <a:solidFill>
                  <a:srgbClr val="FFFFFF"/>
                </a:solidFill>
                <a:latin typeface="Arial" panose="020B0604020202020204" pitchFamily="34" charset="0"/>
                <a:cs typeface="Arial" panose="020B0604020202020204" pitchFamily="34" charset="0"/>
              </a:rPr>
              <a:t> NOTAS</a:t>
            </a:r>
          </a:p>
          <a:p>
            <a:pPr algn="l"/>
            <a:r>
              <a:rPr lang="es-UY" sz="2000" dirty="0">
                <a:solidFill>
                  <a:srgbClr val="FFFFFF"/>
                </a:solidFill>
                <a:latin typeface="Arial" panose="020B0604020202020204" pitchFamily="34" charset="0"/>
                <a:cs typeface="Arial" panose="020B0604020202020204" pitchFamily="34" charset="0"/>
              </a:rPr>
              <a:t> Permite ingresar notas que sean necesarias recordar de la empresa por parte de los usuarios</a:t>
            </a:r>
          </a:p>
        </p:txBody>
      </p:sp>
    </p:spTree>
    <p:extLst>
      <p:ext uri="{BB962C8B-B14F-4D97-AF65-F5344CB8AC3E}">
        <p14:creationId xmlns:p14="http://schemas.microsoft.com/office/powerpoint/2010/main" val="76963650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260</TotalTime>
  <Words>730</Words>
  <Application>Microsoft Office PowerPoint</Application>
  <PresentationFormat>Panorámica</PresentationFormat>
  <Paragraphs>29</Paragraphs>
  <Slides>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Aptos</vt:lpstr>
      <vt:lpstr>Aptos Display</vt:lpstr>
      <vt:lpstr>Arial</vt:lpstr>
      <vt:lpstr>Wingdings</vt:lpstr>
      <vt:lpstr>Tema de Office</vt:lpstr>
      <vt:lpstr>CONFIGURACIÓN DE EMPRESAS</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ANA MARQUEZ</dc:creator>
  <cp:lastModifiedBy>ANA MARQUEZ</cp:lastModifiedBy>
  <cp:revision>35</cp:revision>
  <dcterms:created xsi:type="dcterms:W3CDTF">2025-04-25T03:09:15Z</dcterms:created>
  <dcterms:modified xsi:type="dcterms:W3CDTF">2025-05-02T03:08:29Z</dcterms:modified>
</cp:coreProperties>
</file>